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docProps/custom.xml" ContentType="application/vnd.openxmlformats-officedocument.custom-properties+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11"/>
  </p:notesMasterIdLst>
  <p:sldIdLst>
    <p:sldId id="272" r:id="rId2"/>
    <p:sldId id="273" r:id="rId3"/>
    <p:sldId id="274" r:id="rId4"/>
    <p:sldId id="280" r:id="rId5"/>
    <p:sldId id="275" r:id="rId6"/>
    <p:sldId id="276" r:id="rId7"/>
    <p:sldId id="277" r:id="rId8"/>
    <p:sldId id="278" r:id="rId9"/>
    <p:sldId id="279" r:id="rId1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8799B23B-EC83-4686-B30A-512413B5E67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9627" autoAdjust="0"/>
    <p:restoredTop sz="86082" autoAdjust="0"/>
  </p:normalViewPr>
  <p:slideViewPr>
    <p:cSldViewPr snapToGrid="0">
      <p:cViewPr varScale="1">
        <p:scale>
          <a:sx n="62" d="100"/>
          <a:sy n="62" d="100"/>
        </p:scale>
        <p:origin x="-828" y="-90"/>
      </p:cViewPr>
      <p:guideLst>
        <p:guide orient="horz" pos="2160"/>
        <p:guide pos="3840"/>
      </p:guideLst>
    </p:cSldViewPr>
  </p:slideViewPr>
  <p:outlineViewPr>
    <p:cViewPr>
      <p:scale>
        <a:sx n="33" d="100"/>
        <a:sy n="33" d="100"/>
      </p:scale>
      <p:origin x="0" y="-8034"/>
    </p:cViewPr>
  </p:outlineViewPr>
  <p:notesTextViewPr>
    <p:cViewPr>
      <p:scale>
        <a:sx n="1" d="1"/>
        <a:sy n="1" d="1"/>
      </p:scale>
      <p:origin x="0" y="0"/>
    </p:cViewPr>
  </p:notesTextViewPr>
  <p:sorterViewPr>
    <p:cViewPr>
      <p:scale>
        <a:sx n="100" d="100"/>
        <a:sy n="100"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1BD4573-58E7-4156-A133-2731F5F8D1A6}" type="datetimeFigureOut">
              <a:rPr lang="en-US" smtClean="0"/>
              <a:pPr/>
              <a:t>11/18/2019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93B0CF2-7F87-4E02-A248-870047730F99}" type="slidenum">
              <a:rPr lang="en-US" smtClean="0"/>
              <a:pPr/>
              <a:t>‹#›</a:t>
            </a:fld>
            <a:endParaRPr lang="en-US"/>
          </a:p>
        </p:txBody>
      </p:sp>
    </p:spTree>
    <p:extLst>
      <p:ext uri="{BB962C8B-B14F-4D97-AF65-F5344CB8AC3E}">
        <p14:creationId xmlns:p14="http://schemas.microsoft.com/office/powerpoint/2010/main" xmlns="" val="361498132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i="1" dirty="0">
              <a:solidFill>
                <a:srgbClr val="0070C0"/>
              </a:solidFill>
              <a:highlight>
                <a:srgbClr val="FFFF00"/>
              </a:highlight>
            </a:endParaRPr>
          </a:p>
        </p:txBody>
      </p:sp>
      <p:sp>
        <p:nvSpPr>
          <p:cNvPr id="4" name="Slide Number Placeholder 3"/>
          <p:cNvSpPr>
            <a:spLocks noGrp="1"/>
          </p:cNvSpPr>
          <p:nvPr>
            <p:ph type="sldNum" sz="quarter" idx="10"/>
          </p:nvPr>
        </p:nvSpPr>
        <p:spPr/>
        <p:txBody>
          <a:bodyPr/>
          <a:lstStyle/>
          <a:p>
            <a:fld id="{893B0CF2-7F87-4E02-A248-870047730F99}" type="slidenum">
              <a:rPr lang="en-US" smtClean="0"/>
              <a:pPr/>
              <a:t>1</a:t>
            </a:fld>
            <a:endParaRPr lang="en-US"/>
          </a:p>
        </p:txBody>
      </p:sp>
    </p:spTree>
    <p:extLst>
      <p:ext uri="{BB962C8B-B14F-4D97-AF65-F5344CB8AC3E}">
        <p14:creationId xmlns:p14="http://schemas.microsoft.com/office/powerpoint/2010/main" xmlns="" val="14951338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The WATCHMAN Device is a permanent implant designed to close the left atrial appendage in the heart in an effort to reduce the risk of stroke.</a:t>
            </a:r>
          </a:p>
          <a:p>
            <a:r>
              <a:rPr lang="en-US" sz="1200" b="0" i="0" kern="1200" dirty="0">
                <a:solidFill>
                  <a:schemeClr val="tx1"/>
                </a:solidFill>
                <a:effectLst/>
                <a:latin typeface="+mn-lt"/>
                <a:ea typeface="+mn-ea"/>
                <a:cs typeface="+mn-cs"/>
              </a:rPr>
              <a:t>For people who have atrial fibrillation, or A-fib, blood clots that cause strokes are a danger. The WATCHMAN device permanently seals off the left atrial appendage </a:t>
            </a:r>
            <a:r>
              <a:rPr lang="en-US" sz="1200" b="0" i="0" kern="1200" dirty="0" smtClean="0">
                <a:solidFill>
                  <a:schemeClr val="tx1"/>
                </a:solidFill>
                <a:effectLst/>
                <a:latin typeface="+mn-lt"/>
                <a:ea typeface="+mn-ea"/>
                <a:cs typeface="+mn-cs"/>
              </a:rPr>
              <a:t>(</a:t>
            </a:r>
            <a:r>
              <a:rPr lang="en-US" dirty="0" smtClean="0"/>
              <a:t>Main</a:t>
            </a:r>
            <a:r>
              <a:rPr lang="en-US" baseline="0" dirty="0" smtClean="0"/>
              <a:t> et al., 2016</a:t>
            </a:r>
            <a:r>
              <a:rPr lang="en-US" dirty="0" smtClean="0"/>
              <a:t>).</a:t>
            </a:r>
            <a:r>
              <a:rPr lang="en-US" sz="1200" b="0" i="0" kern="1200" dirty="0">
                <a:solidFill>
                  <a:schemeClr val="tx1"/>
                </a:solidFill>
                <a:effectLst/>
                <a:latin typeface="+mn-lt"/>
                <a:ea typeface="+mn-ea"/>
                <a:cs typeface="+mn-cs"/>
              </a:rPr>
              <a:t>WATCHMAN offers an alternative to the lifelong use of warfarin for people with atrial fibrillation caused by a heart valve problem (also known as non-valvular </a:t>
            </a:r>
            <a:r>
              <a:rPr lang="en-US" sz="1200" b="0" i="0" kern="1200" dirty="0" err="1">
                <a:solidFill>
                  <a:schemeClr val="tx1"/>
                </a:solidFill>
                <a:effectLst/>
                <a:latin typeface="+mn-lt"/>
                <a:ea typeface="+mn-ea"/>
                <a:cs typeface="+mn-cs"/>
              </a:rPr>
              <a:t>AFib</a:t>
            </a:r>
            <a:r>
              <a:rPr lang="en-US" sz="1200" b="0" i="0" kern="1200" dirty="0">
                <a:solidFill>
                  <a:schemeClr val="tx1"/>
                </a:solidFill>
                <a:effectLst/>
                <a:latin typeface="+mn-lt"/>
                <a:ea typeface="+mn-ea"/>
                <a:cs typeface="+mn-cs"/>
              </a:rPr>
              <a:t>). </a:t>
            </a:r>
            <a:endParaRPr lang="en-US" sz="1200" b="0" dirty="0"/>
          </a:p>
        </p:txBody>
      </p:sp>
      <p:sp>
        <p:nvSpPr>
          <p:cNvPr id="4" name="Slide Number Placeholder 3"/>
          <p:cNvSpPr>
            <a:spLocks noGrp="1"/>
          </p:cNvSpPr>
          <p:nvPr>
            <p:ph type="sldNum" sz="quarter" idx="5"/>
          </p:nvPr>
        </p:nvSpPr>
        <p:spPr/>
        <p:txBody>
          <a:bodyPr/>
          <a:lstStyle/>
          <a:p>
            <a:fld id="{893B0CF2-7F87-4E02-A248-870047730F99}" type="slidenum">
              <a:rPr lang="en-US" smtClean="0"/>
              <a:pPr/>
              <a:t>2</a:t>
            </a:fld>
            <a:endParaRPr lang="en-US"/>
          </a:p>
        </p:txBody>
      </p:sp>
    </p:spTree>
    <p:extLst>
      <p:ext uri="{BB962C8B-B14F-4D97-AF65-F5344CB8AC3E}">
        <p14:creationId xmlns:p14="http://schemas.microsoft.com/office/powerpoint/2010/main" xmlns="" val="92915964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In the recent past, more startup companies are beginning to discover the gap that has been created by the need to fulfill consumer needs that are just being realized and are tapping into the market.  There is an emerging trend where patient customers are using mobile applications to access healthcare services from private and public organizations. Institutions are also providing data on their services on their online resources such as websites (</a:t>
            </a:r>
            <a:r>
              <a:rPr lang="en-US" dirty="0"/>
              <a:t>WATCHMAN Left Atrial Appendage Closure Device,</a:t>
            </a:r>
            <a:r>
              <a:rPr lang="en-US" baseline="0" dirty="0"/>
              <a:t> </a:t>
            </a:r>
            <a:r>
              <a:rPr lang="en-US" dirty="0"/>
              <a:t>2019). </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893B0CF2-7F87-4E02-A248-870047730F99}" type="slidenum">
              <a:rPr lang="en-US" smtClean="0"/>
              <a:pPr/>
              <a:t>3</a:t>
            </a:fld>
            <a:endParaRPr lang="en-US"/>
          </a:p>
        </p:txBody>
      </p:sp>
    </p:spTree>
    <p:extLst>
      <p:ext uri="{BB962C8B-B14F-4D97-AF65-F5344CB8AC3E}">
        <p14:creationId xmlns:p14="http://schemas.microsoft.com/office/powerpoint/2010/main" xmlns="" val="363095651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Consumer choice in healthcare is new, but until recently, patients lacked the information and flexibility to make rational cost-benefit decisions about their medical treatments. Consumers are now beginning to change the way they make healthcare decisions (</a:t>
            </a:r>
            <a:r>
              <a:rPr lang="en-US" dirty="0"/>
              <a:t>Main et al., </a:t>
            </a:r>
            <a:r>
              <a:rPr lang="en-US" dirty="0" smtClean="0"/>
              <a:t>2016)</a:t>
            </a:r>
            <a:r>
              <a:rPr lang="en-US" sz="1200" b="0" i="0" kern="1200" dirty="0" smtClean="0">
                <a:solidFill>
                  <a:schemeClr val="tx1"/>
                </a:solidFill>
                <a:effectLst/>
                <a:latin typeface="+mn-lt"/>
                <a:ea typeface="+mn-ea"/>
                <a:cs typeface="+mn-cs"/>
              </a:rPr>
              <a:t>. </a:t>
            </a:r>
            <a:r>
              <a:rPr lang="en-US" sz="1200" b="0" i="0" kern="1200" dirty="0">
                <a:solidFill>
                  <a:schemeClr val="tx1"/>
                </a:solidFill>
                <a:effectLst/>
                <a:latin typeface="+mn-lt"/>
                <a:ea typeface="+mn-ea"/>
                <a:cs typeface="+mn-cs"/>
              </a:rPr>
              <a:t>As healthcare costs continue to rise, consumers are becoming more engaged in making certain they are getting the best value for their money. They have come to expect transparency and choice in their healthcare experience.</a:t>
            </a:r>
          </a:p>
          <a:p>
            <a:r>
              <a:rPr lang="en-US" sz="1200" b="0" i="0" kern="1200" dirty="0">
                <a:solidFill>
                  <a:schemeClr val="tx1"/>
                </a:solidFill>
                <a:effectLst/>
                <a:latin typeface="+mn-lt"/>
                <a:ea typeface="+mn-ea"/>
                <a:cs typeface="+mn-cs"/>
              </a:rPr>
              <a:t>Conducted studies have often linked people’s lifestyle to their health, consumer behavior such as unhealthy eating habits have often been associated to several health conditions such as obesity and heart diseases. As more focus is being made on the link association between lifestyle and health, consumers are increasing becoming aware of these impacts and shifting to a healthier living. Healthcare demography is changing, consumers now want to be involved in all decisions that affect their health from cost to type of treatment. </a:t>
            </a:r>
            <a:endParaRPr lang="en-US" b="0" dirty="0"/>
          </a:p>
        </p:txBody>
      </p:sp>
      <p:sp>
        <p:nvSpPr>
          <p:cNvPr id="4" name="Slide Number Placeholder 3"/>
          <p:cNvSpPr>
            <a:spLocks noGrp="1"/>
          </p:cNvSpPr>
          <p:nvPr>
            <p:ph type="sldNum" sz="quarter" idx="5"/>
          </p:nvPr>
        </p:nvSpPr>
        <p:spPr/>
        <p:txBody>
          <a:bodyPr/>
          <a:lstStyle/>
          <a:p>
            <a:fld id="{893B0CF2-7F87-4E02-A248-870047730F99}" type="slidenum">
              <a:rPr lang="en-US" smtClean="0"/>
              <a:pPr/>
              <a:t>4</a:t>
            </a:fld>
            <a:endParaRPr lang="en-US"/>
          </a:p>
        </p:txBody>
      </p:sp>
    </p:spTree>
    <p:extLst>
      <p:ext uri="{BB962C8B-B14F-4D97-AF65-F5344CB8AC3E}">
        <p14:creationId xmlns:p14="http://schemas.microsoft.com/office/powerpoint/2010/main" xmlns="" val="143366990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Watchmen device has been designed and accustomed to modern settings. Information about the device is clearly stated on their website specifying their prices and coverage which enables patients to make informed </a:t>
            </a:r>
            <a:r>
              <a:rPr lang="en-US" dirty="0" smtClean="0"/>
              <a:t>decision.</a:t>
            </a:r>
            <a:endParaRPr lang="en-US" dirty="0"/>
          </a:p>
        </p:txBody>
      </p:sp>
      <p:sp>
        <p:nvSpPr>
          <p:cNvPr id="4" name="Slide Number Placeholder 3"/>
          <p:cNvSpPr>
            <a:spLocks noGrp="1"/>
          </p:cNvSpPr>
          <p:nvPr>
            <p:ph type="sldNum" sz="quarter" idx="5"/>
          </p:nvPr>
        </p:nvSpPr>
        <p:spPr/>
        <p:txBody>
          <a:bodyPr/>
          <a:lstStyle/>
          <a:p>
            <a:fld id="{893B0CF2-7F87-4E02-A248-870047730F99}" type="slidenum">
              <a:rPr lang="en-US" smtClean="0"/>
              <a:pPr/>
              <a:t>5</a:t>
            </a:fld>
            <a:endParaRPr lang="en-US"/>
          </a:p>
        </p:txBody>
      </p:sp>
    </p:spTree>
    <p:extLst>
      <p:ext uri="{BB962C8B-B14F-4D97-AF65-F5344CB8AC3E}">
        <p14:creationId xmlns:p14="http://schemas.microsoft.com/office/powerpoint/2010/main" xmlns="" val="395511904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By representing WATCHMAN Devices, I will ensure that the products from the company remain relevant and engaging to the consumer over time by implementing several techniques. Such as customizing mobile applications to notify customers on their medication</a:t>
            </a:r>
            <a:endParaRPr lang="en-US" dirty="0"/>
          </a:p>
        </p:txBody>
      </p:sp>
      <p:sp>
        <p:nvSpPr>
          <p:cNvPr id="4" name="Slide Number Placeholder 3"/>
          <p:cNvSpPr>
            <a:spLocks noGrp="1"/>
          </p:cNvSpPr>
          <p:nvPr>
            <p:ph type="sldNum" sz="quarter" idx="5"/>
          </p:nvPr>
        </p:nvSpPr>
        <p:spPr/>
        <p:txBody>
          <a:bodyPr/>
          <a:lstStyle/>
          <a:p>
            <a:fld id="{893B0CF2-7F87-4E02-A248-870047730F99}" type="slidenum">
              <a:rPr lang="en-US" smtClean="0"/>
              <a:pPr/>
              <a:t>6</a:t>
            </a:fld>
            <a:endParaRPr lang="en-US"/>
          </a:p>
        </p:txBody>
      </p:sp>
    </p:spTree>
    <p:extLst>
      <p:ext uri="{BB962C8B-B14F-4D97-AF65-F5344CB8AC3E}">
        <p14:creationId xmlns:p14="http://schemas.microsoft.com/office/powerpoint/2010/main" xmlns="" val="269487895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Technological and medicine advancement are expected to shape the healthcare system and its related sectors at large. Incorporation of new technology will improve efficiency of these devices. </a:t>
            </a:r>
            <a:endParaRPr lang="en-US" dirty="0"/>
          </a:p>
        </p:txBody>
      </p:sp>
      <p:sp>
        <p:nvSpPr>
          <p:cNvPr id="4" name="Slide Number Placeholder 3"/>
          <p:cNvSpPr>
            <a:spLocks noGrp="1"/>
          </p:cNvSpPr>
          <p:nvPr>
            <p:ph type="sldNum" sz="quarter" idx="5"/>
          </p:nvPr>
        </p:nvSpPr>
        <p:spPr/>
        <p:txBody>
          <a:bodyPr/>
          <a:lstStyle/>
          <a:p>
            <a:fld id="{893B0CF2-7F87-4E02-A248-870047730F99}" type="slidenum">
              <a:rPr lang="en-US" smtClean="0"/>
              <a:pPr/>
              <a:t>7</a:t>
            </a:fld>
            <a:endParaRPr lang="en-US"/>
          </a:p>
        </p:txBody>
      </p:sp>
    </p:spTree>
    <p:extLst>
      <p:ext uri="{BB962C8B-B14F-4D97-AF65-F5344CB8AC3E}">
        <p14:creationId xmlns:p14="http://schemas.microsoft.com/office/powerpoint/2010/main" xmlns="" val="168271935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In summation, the WATCHMAN Device was specifically designed to reduce the risk associated with the occurrence of strokes from the left atrial appendage. The device will be least affected by the changing consumer-based market since it has already incorporated price specification hence </a:t>
            </a:r>
            <a:r>
              <a:rPr lang="en-US" sz="1200" kern="1200" dirty="0" smtClean="0">
                <a:solidFill>
                  <a:schemeClr val="tx1"/>
                </a:solidFill>
                <a:effectLst/>
                <a:latin typeface="+mn-lt"/>
                <a:ea typeface="+mn-ea"/>
                <a:cs typeface="+mn-cs"/>
              </a:rPr>
              <a:t>allowing </a:t>
            </a:r>
            <a:r>
              <a:rPr lang="en-US" sz="1200" kern="1200" dirty="0">
                <a:solidFill>
                  <a:schemeClr val="tx1"/>
                </a:solidFill>
                <a:effectLst/>
                <a:latin typeface="+mn-lt"/>
                <a:ea typeface="+mn-ea"/>
                <a:cs typeface="+mn-cs"/>
              </a:rPr>
              <a:t>consumers to compare prices and make appropriate </a:t>
            </a:r>
            <a:r>
              <a:rPr lang="en-US" sz="1200" kern="1200" dirty="0" smtClean="0">
                <a:solidFill>
                  <a:schemeClr val="tx1"/>
                </a:solidFill>
                <a:effectLst/>
                <a:latin typeface="+mn-lt"/>
                <a:ea typeface="+mn-ea"/>
                <a:cs typeface="+mn-cs"/>
              </a:rPr>
              <a:t>decisions.</a:t>
            </a:r>
            <a:endParaRPr lang="en-US" dirty="0"/>
          </a:p>
        </p:txBody>
      </p:sp>
      <p:sp>
        <p:nvSpPr>
          <p:cNvPr id="4" name="Slide Number Placeholder 3"/>
          <p:cNvSpPr>
            <a:spLocks noGrp="1"/>
          </p:cNvSpPr>
          <p:nvPr>
            <p:ph type="sldNum" sz="quarter" idx="5"/>
          </p:nvPr>
        </p:nvSpPr>
        <p:spPr/>
        <p:txBody>
          <a:bodyPr/>
          <a:lstStyle/>
          <a:p>
            <a:fld id="{893B0CF2-7F87-4E02-A248-870047730F99}" type="slidenum">
              <a:rPr lang="en-US" smtClean="0"/>
              <a:pPr/>
              <a:t>8</a:t>
            </a:fld>
            <a:endParaRPr lang="en-US"/>
          </a:p>
        </p:txBody>
      </p:sp>
    </p:spTree>
    <p:extLst>
      <p:ext uri="{BB962C8B-B14F-4D97-AF65-F5344CB8AC3E}">
        <p14:creationId xmlns:p14="http://schemas.microsoft.com/office/powerpoint/2010/main" xmlns="" val="77138353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893B0CF2-7F87-4E02-A248-870047730F99}" type="slidenum">
              <a:rPr lang="en-US" smtClean="0"/>
              <a:pPr/>
              <a:t>9</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1">
        <a:schemeClr val="bg1"/>
      </p:bgRef>
    </p:bg>
    <p:spTree>
      <p:nvGrpSpPr>
        <p:cNvPr id="1" name=""/>
        <p:cNvGrpSpPr/>
        <p:nvPr/>
      </p:nvGrpSpPr>
      <p:grpSpPr>
        <a:xfrm>
          <a:off x="0" y="0"/>
          <a:ext cx="0" cy="0"/>
          <a:chOff x="0" y="0"/>
          <a:chExt cx="0" cy="0"/>
        </a:xfrm>
      </p:grpSpPr>
      <p:grpSp>
        <p:nvGrpSpPr>
          <p:cNvPr id="10" name="Group 9"/>
          <p:cNvGrpSpPr/>
          <p:nvPr/>
        </p:nvGrpSpPr>
        <p:grpSpPr>
          <a:xfrm>
            <a:off x="0" y="6208894"/>
            <a:ext cx="12192000" cy="649106"/>
            <a:chOff x="0" y="6208894"/>
            <a:chExt cx="12192000" cy="649106"/>
          </a:xfrm>
        </p:grpSpPr>
        <p:sp>
          <p:nvSpPr>
            <p:cNvPr id="2" name="Rectangle 1"/>
            <p:cNvSpPr/>
            <p:nvPr/>
          </p:nvSpPr>
          <p:spPr>
            <a:xfrm>
              <a:off x="3048" y="6220178"/>
              <a:ext cx="12188952" cy="637822"/>
            </a:xfrm>
            <a:prstGeom prst="rect">
              <a:avLst/>
            </a:prstGeom>
            <a:ln>
              <a:noFill/>
            </a:ln>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a:p>
          </p:txBody>
        </p:sp>
        <p:cxnSp>
          <p:nvCxnSpPr>
            <p:cNvPr id="7" name="Straight Connector 6"/>
            <p:cNvCxnSpPr/>
            <p:nvPr/>
          </p:nvCxnSpPr>
          <p:spPr>
            <a:xfrm>
              <a:off x="0" y="6208894"/>
              <a:ext cx="12192000"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grpSp>
      <p:cxnSp>
        <p:nvCxnSpPr>
          <p:cNvPr id="5" name="Straight Connector 4"/>
          <p:cNvCxnSpPr/>
          <p:nvPr userDrawn="1"/>
        </p:nvCxnSpPr>
        <p:spPr>
          <a:xfrm flipV="1">
            <a:off x="3048" y="5937956"/>
            <a:ext cx="8241" cy="5644"/>
          </a:xfrm>
          <a:prstGeom prst="line">
            <a:avLst/>
          </a:prstGeom>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userDrawn="1"/>
        </p:nvCxnSpPr>
        <p:spPr>
          <a:xfrm flipV="1">
            <a:off x="3048" y="5937956"/>
            <a:ext cx="8241" cy="5644"/>
          </a:xfrm>
          <a:prstGeom prst="line">
            <a:avLst/>
          </a:prstGeom>
        </p:spPr>
        <p:style>
          <a:lnRef idx="1">
            <a:schemeClr val="accent1"/>
          </a:lnRef>
          <a:fillRef idx="0">
            <a:schemeClr val="accent1"/>
          </a:fillRef>
          <a:effectRef idx="0">
            <a:schemeClr val="accent1"/>
          </a:effectRef>
          <a:fontRef idx="minor">
            <a:schemeClr val="tx1"/>
          </a:fontRef>
        </p:style>
      </p:cxnSp>
      <p:sp>
        <p:nvSpPr>
          <p:cNvPr id="9" name="Title 8"/>
          <p:cNvSpPr>
            <a:spLocks noGrp="1"/>
          </p:cNvSpPr>
          <p:nvPr>
            <p:ph type="ctrTitle"/>
          </p:nvPr>
        </p:nvSpPr>
        <p:spPr>
          <a:xfrm>
            <a:off x="711200" y="1371600"/>
            <a:ext cx="10468864"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tx2"/>
                </a:solidFill>
                <a:effectLst/>
                <a:latin typeface="+mj-lt"/>
                <a:ea typeface="+mj-ea"/>
                <a:cs typeface="+mj-cs"/>
              </a:defRPr>
            </a:lvl1pPr>
          </a:lstStyle>
          <a:p>
            <a:r>
              <a:rPr kumimoji="0" lang="en-US"/>
              <a:t>Click to edit Master title style</a:t>
            </a:r>
            <a:endParaRPr kumimoji="0" lang="en-US" dirty="0"/>
          </a:p>
        </p:txBody>
      </p:sp>
      <p:sp>
        <p:nvSpPr>
          <p:cNvPr id="17" name="Subtitle 16"/>
          <p:cNvSpPr>
            <a:spLocks noGrp="1"/>
          </p:cNvSpPr>
          <p:nvPr>
            <p:ph type="subTitle" idx="1"/>
          </p:nvPr>
        </p:nvSpPr>
        <p:spPr>
          <a:xfrm>
            <a:off x="711200" y="3228536"/>
            <a:ext cx="10472928"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
        <p:nvSpPr>
          <p:cNvPr id="30" name="Date Placeholder 29"/>
          <p:cNvSpPr>
            <a:spLocks noGrp="1"/>
          </p:cNvSpPr>
          <p:nvPr>
            <p:ph type="dt" sz="half" idx="10"/>
          </p:nvPr>
        </p:nvSpPr>
        <p:spPr/>
        <p:txBody>
          <a:bodyPr/>
          <a:lstStyle/>
          <a:p>
            <a:fld id="{021A1D30-C0A0-4124-A783-34D9F15FA0FE}" type="datetime1">
              <a:rPr lang="en-US" smtClean="0"/>
              <a:pPr/>
              <a:t>11/18/2019</a:t>
            </a:fld>
            <a:endParaRPr lang="en-US"/>
          </a:p>
        </p:txBody>
      </p:sp>
      <p:sp>
        <p:nvSpPr>
          <p:cNvPr id="19" name="Footer Placeholder 18"/>
          <p:cNvSpPr>
            <a:spLocks noGrp="1"/>
          </p:cNvSpPr>
          <p:nvPr>
            <p:ph type="ftr" sz="quarter" idx="11"/>
          </p:nvPr>
        </p:nvSpPr>
        <p:spPr/>
        <p:txBody>
          <a:bodyPr/>
          <a:lstStyle/>
          <a:p>
            <a:r>
              <a:rPr lang="en-US" dirty="0"/>
              <a:t>Add a footer</a:t>
            </a:r>
          </a:p>
        </p:txBody>
      </p:sp>
      <p:sp>
        <p:nvSpPr>
          <p:cNvPr id="27" name="Slide Number Placeholder 26"/>
          <p:cNvSpPr>
            <a:spLocks noGrp="1"/>
          </p:cNvSpPr>
          <p:nvPr>
            <p:ph type="sldNum" sz="quarter" idx="12"/>
          </p:nvPr>
        </p:nvSpPr>
        <p:spPr/>
        <p:txBody>
          <a:bodyPr/>
          <a:lstStyle/>
          <a:p>
            <a:fld id="{401CF334-2D5C-4859-84A6-CA7E6E43FAEB}" type="slidenum">
              <a:rPr lang="en-US" smtClean="0"/>
              <a:pPr/>
              <a:t>‹#›</a:t>
            </a:fld>
            <a:endParaRPr lang="en-US"/>
          </a:p>
        </p:txBody>
      </p:sp>
    </p:spTree>
    <p:extLst>
      <p:ext uri="{BB962C8B-B14F-4D97-AF65-F5344CB8AC3E}">
        <p14:creationId xmlns:p14="http://schemas.microsoft.com/office/powerpoint/2010/main" xmlns="" val="298082008"/>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idx="1"/>
          </p:nvPr>
        </p:nvSpPr>
        <p:spPr/>
        <p:txBody>
          <a:bodyPr/>
          <a:lstStyle/>
          <a:p>
            <a:pPr lvl="0" eaLnBrk="1" latinLnBrk="0" hangingPunct="1"/>
            <a:r>
              <a:rPr lang="en-US"/>
              <a:t>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65F28077-7188-48C5-8679-2287FAC952E9}" type="datetime1">
              <a:rPr lang="en-US" smtClean="0"/>
              <a:pPr/>
              <a:t>11/18/2019</a:t>
            </a:fld>
            <a:endParaRPr lang="en-US"/>
          </a:p>
        </p:txBody>
      </p:sp>
      <p:sp>
        <p:nvSpPr>
          <p:cNvPr id="5" name="Footer Placeholder 4"/>
          <p:cNvSpPr>
            <a:spLocks noGrp="1"/>
          </p:cNvSpPr>
          <p:nvPr>
            <p:ph type="ftr" sz="quarter" idx="11"/>
          </p:nvPr>
        </p:nvSpPr>
        <p:spPr/>
        <p:txBody>
          <a:bodyPr/>
          <a:lstStyle/>
          <a:p>
            <a:r>
              <a:rPr lang="en-US" dirty="0"/>
              <a:t>Add a footer</a:t>
            </a:r>
          </a:p>
        </p:txBody>
      </p:sp>
      <p:sp>
        <p:nvSpPr>
          <p:cNvPr id="6" name="Slide Number Placeholder 5"/>
          <p:cNvSpPr>
            <a:spLocks noGrp="1"/>
          </p:cNvSpPr>
          <p:nvPr>
            <p:ph type="sldNum" sz="quarter" idx="12"/>
          </p:nvPr>
        </p:nvSpPr>
        <p:spPr/>
        <p:txBody>
          <a:bodyPr/>
          <a:lstStyle/>
          <a:p>
            <a:fld id="{401CF334-2D5C-4859-84A6-CA7E6E43FAEB}" type="slidenum">
              <a:rPr lang="en-US" smtClean="0"/>
              <a:pPr/>
              <a:t>‹#›</a:t>
            </a:fld>
            <a:endParaRPr lang="en-US"/>
          </a:p>
        </p:txBody>
      </p:sp>
    </p:spTree>
    <p:extLst>
      <p:ext uri="{BB962C8B-B14F-4D97-AF65-F5344CB8AC3E}">
        <p14:creationId xmlns:p14="http://schemas.microsoft.com/office/powerpoint/2010/main" xmlns="" val="1481682153"/>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07136" y="1316736"/>
            <a:ext cx="103632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tx2"/>
                </a:solidFill>
                <a:effectLst/>
                <a:latin typeface="+mj-lt"/>
                <a:ea typeface="+mj-ea"/>
                <a:cs typeface="+mj-cs"/>
              </a:defRPr>
            </a:lvl1pPr>
          </a:lstStyle>
          <a:p>
            <a:r>
              <a:rPr kumimoji="0" lang="en-US"/>
              <a:t>Click to edit Master title style</a:t>
            </a:r>
          </a:p>
        </p:txBody>
      </p:sp>
      <p:sp>
        <p:nvSpPr>
          <p:cNvPr id="3" name="Text Placeholder 2"/>
          <p:cNvSpPr>
            <a:spLocks noGrp="1"/>
          </p:cNvSpPr>
          <p:nvPr>
            <p:ph type="body" idx="1"/>
          </p:nvPr>
        </p:nvSpPr>
        <p:spPr>
          <a:xfrm>
            <a:off x="707136" y="2704664"/>
            <a:ext cx="103632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Edit Master text styles</a:t>
            </a:r>
          </a:p>
        </p:txBody>
      </p:sp>
      <p:sp>
        <p:nvSpPr>
          <p:cNvPr id="4" name="Date Placeholder 3"/>
          <p:cNvSpPr>
            <a:spLocks noGrp="1"/>
          </p:cNvSpPr>
          <p:nvPr>
            <p:ph type="dt" sz="half" idx="10"/>
          </p:nvPr>
        </p:nvSpPr>
        <p:spPr/>
        <p:txBody>
          <a:bodyPr/>
          <a:lstStyle/>
          <a:p>
            <a:fld id="{D2DCB740-6776-4EE9-99FD-96D592FA5A23}" type="datetime1">
              <a:rPr lang="en-US" smtClean="0"/>
              <a:pPr/>
              <a:t>11/18/2019</a:t>
            </a:fld>
            <a:endParaRPr lang="en-US"/>
          </a:p>
        </p:txBody>
      </p:sp>
      <p:sp>
        <p:nvSpPr>
          <p:cNvPr id="5" name="Footer Placeholder 4"/>
          <p:cNvSpPr>
            <a:spLocks noGrp="1"/>
          </p:cNvSpPr>
          <p:nvPr>
            <p:ph type="ftr" sz="quarter" idx="11"/>
          </p:nvPr>
        </p:nvSpPr>
        <p:spPr/>
        <p:txBody>
          <a:bodyPr/>
          <a:lstStyle/>
          <a:p>
            <a:r>
              <a:rPr lang="en-US" dirty="0"/>
              <a:t>Add a footer</a:t>
            </a:r>
          </a:p>
        </p:txBody>
      </p:sp>
      <p:sp>
        <p:nvSpPr>
          <p:cNvPr id="6" name="Slide Number Placeholder 5"/>
          <p:cNvSpPr>
            <a:spLocks noGrp="1"/>
          </p:cNvSpPr>
          <p:nvPr>
            <p:ph type="sldNum" sz="quarter" idx="12"/>
          </p:nvPr>
        </p:nvSpPr>
        <p:spPr/>
        <p:txBody>
          <a:bodyPr/>
          <a:lstStyle/>
          <a:p>
            <a:fld id="{401CF334-2D5C-4859-84A6-CA7E6E43FAEB}" type="slidenum">
              <a:rPr lang="en-US" smtClean="0"/>
              <a:pPr/>
              <a:t>‹#›</a:t>
            </a:fld>
            <a:endParaRPr lang="en-US"/>
          </a:p>
        </p:txBody>
      </p:sp>
    </p:spTree>
    <p:extLst>
      <p:ext uri="{BB962C8B-B14F-4D97-AF65-F5344CB8AC3E}">
        <p14:creationId xmlns:p14="http://schemas.microsoft.com/office/powerpoint/2010/main" xmlns="" val="353193396"/>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704088"/>
            <a:ext cx="10972800" cy="1143000"/>
          </a:xfrm>
        </p:spPr>
        <p:txBody>
          <a:bodyPr/>
          <a:lstStyle/>
          <a:p>
            <a:r>
              <a:rPr kumimoji="0" lang="en-US"/>
              <a:t>Click to edit Master title style</a:t>
            </a:r>
          </a:p>
        </p:txBody>
      </p:sp>
      <p:sp>
        <p:nvSpPr>
          <p:cNvPr id="3" name="Content Placeholder 2"/>
          <p:cNvSpPr>
            <a:spLocks noGrp="1"/>
          </p:cNvSpPr>
          <p:nvPr>
            <p:ph sz="half" idx="1"/>
          </p:nvPr>
        </p:nvSpPr>
        <p:spPr>
          <a:xfrm>
            <a:off x="609600" y="1920085"/>
            <a:ext cx="53848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6197600" y="1920085"/>
            <a:ext cx="53848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05F6BD99-6FFD-46C5-B5E2-43A34BDA2566}" type="datetime1">
              <a:rPr lang="en-US" smtClean="0"/>
              <a:pPr/>
              <a:t>11/18/2019</a:t>
            </a:fld>
            <a:endParaRPr lang="en-US"/>
          </a:p>
        </p:txBody>
      </p:sp>
      <p:sp>
        <p:nvSpPr>
          <p:cNvPr id="6" name="Footer Placeholder 5"/>
          <p:cNvSpPr>
            <a:spLocks noGrp="1"/>
          </p:cNvSpPr>
          <p:nvPr>
            <p:ph type="ftr" sz="quarter" idx="11"/>
          </p:nvPr>
        </p:nvSpPr>
        <p:spPr/>
        <p:txBody>
          <a:bodyPr/>
          <a:lstStyle/>
          <a:p>
            <a:r>
              <a:rPr lang="en-US" dirty="0"/>
              <a:t>Add a footer</a:t>
            </a:r>
          </a:p>
        </p:txBody>
      </p:sp>
      <p:sp>
        <p:nvSpPr>
          <p:cNvPr id="7" name="Slide Number Placeholder 6"/>
          <p:cNvSpPr>
            <a:spLocks noGrp="1"/>
          </p:cNvSpPr>
          <p:nvPr>
            <p:ph type="sldNum" sz="quarter" idx="12"/>
          </p:nvPr>
        </p:nvSpPr>
        <p:spPr/>
        <p:txBody>
          <a:bodyPr/>
          <a:lstStyle/>
          <a:p>
            <a:fld id="{401CF334-2D5C-4859-84A6-CA7E6E43FAEB}" type="slidenum">
              <a:rPr lang="en-US" smtClean="0"/>
              <a:pPr/>
              <a:t>‹#›</a:t>
            </a:fld>
            <a:endParaRPr lang="en-US"/>
          </a:p>
        </p:txBody>
      </p:sp>
    </p:spTree>
    <p:extLst>
      <p:ext uri="{BB962C8B-B14F-4D97-AF65-F5344CB8AC3E}">
        <p14:creationId xmlns:p14="http://schemas.microsoft.com/office/powerpoint/2010/main" xmlns="" val="109018651"/>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704088"/>
            <a:ext cx="10972800" cy="1143000"/>
          </a:xfrm>
        </p:spPr>
        <p:txBody>
          <a:bodyPr tIns="45720" anchor="b"/>
          <a:lstStyle>
            <a:lvl1pPr>
              <a:defRPr/>
            </a:lvl1pPr>
          </a:lstStyle>
          <a:p>
            <a:r>
              <a:rPr kumimoji="0" lang="en-US"/>
              <a:t>Click to edit Master title style</a:t>
            </a:r>
          </a:p>
        </p:txBody>
      </p:sp>
      <p:sp>
        <p:nvSpPr>
          <p:cNvPr id="3" name="Text Placeholder 2"/>
          <p:cNvSpPr>
            <a:spLocks noGrp="1"/>
          </p:cNvSpPr>
          <p:nvPr>
            <p:ph type="body" idx="1"/>
          </p:nvPr>
        </p:nvSpPr>
        <p:spPr>
          <a:xfrm>
            <a:off x="609600" y="1855248"/>
            <a:ext cx="5386917" cy="659352"/>
          </a:xfrm>
        </p:spPr>
        <p:txBody>
          <a:bodyPr lIns="45720" tIns="0" rIns="45720" bIns="0" anchor="ctr">
            <a:noAutofit/>
          </a:bodyPr>
          <a:lstStyle>
            <a:lvl1pPr marL="0" indent="0">
              <a:buNone/>
              <a:defRPr sz="2400" b="1" cap="none" baseline="0">
                <a:solidFill>
                  <a:schemeClr val="tx1"/>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Edit Master text styles</a:t>
            </a:r>
          </a:p>
        </p:txBody>
      </p:sp>
      <p:sp>
        <p:nvSpPr>
          <p:cNvPr id="5" name="Content Placeholder 4"/>
          <p:cNvSpPr>
            <a:spLocks noGrp="1"/>
          </p:cNvSpPr>
          <p:nvPr>
            <p:ph sz="quarter" idx="2"/>
          </p:nvPr>
        </p:nvSpPr>
        <p:spPr>
          <a:xfrm>
            <a:off x="609600" y="2514600"/>
            <a:ext cx="5386917"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a:t>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Text Placeholder 3"/>
          <p:cNvSpPr>
            <a:spLocks noGrp="1"/>
          </p:cNvSpPr>
          <p:nvPr>
            <p:ph type="body" sz="half" idx="3"/>
          </p:nvPr>
        </p:nvSpPr>
        <p:spPr>
          <a:xfrm>
            <a:off x="6193368" y="1859758"/>
            <a:ext cx="5389033" cy="654843"/>
          </a:xfrm>
        </p:spPr>
        <p:txBody>
          <a:bodyPr lIns="45720" tIns="0" rIns="45720" bIns="0" anchor="ctr"/>
          <a:lstStyle>
            <a:lvl1pPr marL="0" indent="0">
              <a:buNone/>
              <a:defRPr sz="2400" b="1" cap="none" baseline="0">
                <a:solidFill>
                  <a:schemeClr val="tx1"/>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Edit Master text styles</a:t>
            </a:r>
          </a:p>
        </p:txBody>
      </p:sp>
      <p:sp>
        <p:nvSpPr>
          <p:cNvPr id="6" name="Content Placeholder 5"/>
          <p:cNvSpPr>
            <a:spLocks noGrp="1"/>
          </p:cNvSpPr>
          <p:nvPr>
            <p:ph sz="quarter" idx="4"/>
          </p:nvPr>
        </p:nvSpPr>
        <p:spPr>
          <a:xfrm>
            <a:off x="6193368" y="2514600"/>
            <a:ext cx="5389033"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a:t>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fld id="{E022678E-214C-4CF8-97C7-95015FB02960}" type="datetime1">
              <a:rPr lang="en-US" smtClean="0"/>
              <a:pPr/>
              <a:t>11/18/2019</a:t>
            </a:fld>
            <a:endParaRPr lang="en-US"/>
          </a:p>
        </p:txBody>
      </p:sp>
      <p:sp>
        <p:nvSpPr>
          <p:cNvPr id="8" name="Footer Placeholder 7"/>
          <p:cNvSpPr>
            <a:spLocks noGrp="1"/>
          </p:cNvSpPr>
          <p:nvPr>
            <p:ph type="ftr" sz="quarter" idx="11"/>
          </p:nvPr>
        </p:nvSpPr>
        <p:spPr/>
        <p:txBody>
          <a:bodyPr/>
          <a:lstStyle/>
          <a:p>
            <a:r>
              <a:rPr lang="en-US" dirty="0"/>
              <a:t>Add a footer</a:t>
            </a:r>
          </a:p>
        </p:txBody>
      </p:sp>
      <p:sp>
        <p:nvSpPr>
          <p:cNvPr id="9" name="Slide Number Placeholder 8"/>
          <p:cNvSpPr>
            <a:spLocks noGrp="1"/>
          </p:cNvSpPr>
          <p:nvPr>
            <p:ph type="sldNum" sz="quarter" idx="12"/>
          </p:nvPr>
        </p:nvSpPr>
        <p:spPr/>
        <p:txBody>
          <a:bodyPr/>
          <a:lstStyle/>
          <a:p>
            <a:fld id="{401CF334-2D5C-4859-84A6-CA7E6E43FAEB}" type="slidenum">
              <a:rPr lang="en-US" smtClean="0"/>
              <a:pPr/>
              <a:t>‹#›</a:t>
            </a:fld>
            <a:endParaRPr lang="en-US"/>
          </a:p>
        </p:txBody>
      </p:sp>
    </p:spTree>
    <p:extLst>
      <p:ext uri="{BB962C8B-B14F-4D97-AF65-F5344CB8AC3E}">
        <p14:creationId xmlns:p14="http://schemas.microsoft.com/office/powerpoint/2010/main" xmlns="" val="1250188538"/>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600" y="704088"/>
            <a:ext cx="110744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a:t>Click to edit Master title style</a:t>
            </a:r>
          </a:p>
        </p:txBody>
      </p:sp>
      <p:sp>
        <p:nvSpPr>
          <p:cNvPr id="3" name="Date Placeholder 2"/>
          <p:cNvSpPr>
            <a:spLocks noGrp="1"/>
          </p:cNvSpPr>
          <p:nvPr>
            <p:ph type="dt" sz="half" idx="10"/>
          </p:nvPr>
        </p:nvSpPr>
        <p:spPr/>
        <p:txBody>
          <a:bodyPr/>
          <a:lstStyle/>
          <a:p>
            <a:fld id="{D55660E0-FA77-4473-A859-74127B089143}" type="datetime1">
              <a:rPr lang="en-US" smtClean="0"/>
              <a:pPr/>
              <a:t>11/18/2019</a:t>
            </a:fld>
            <a:endParaRPr lang="en-US"/>
          </a:p>
        </p:txBody>
      </p:sp>
      <p:sp>
        <p:nvSpPr>
          <p:cNvPr id="4" name="Footer Placeholder 3"/>
          <p:cNvSpPr>
            <a:spLocks noGrp="1"/>
          </p:cNvSpPr>
          <p:nvPr>
            <p:ph type="ftr" sz="quarter" idx="11"/>
          </p:nvPr>
        </p:nvSpPr>
        <p:spPr/>
        <p:txBody>
          <a:bodyPr/>
          <a:lstStyle/>
          <a:p>
            <a:r>
              <a:rPr lang="en-US" dirty="0"/>
              <a:t>Add a footer</a:t>
            </a:r>
          </a:p>
        </p:txBody>
      </p:sp>
      <p:sp>
        <p:nvSpPr>
          <p:cNvPr id="5" name="Slide Number Placeholder 4"/>
          <p:cNvSpPr>
            <a:spLocks noGrp="1"/>
          </p:cNvSpPr>
          <p:nvPr>
            <p:ph type="sldNum" sz="quarter" idx="12"/>
          </p:nvPr>
        </p:nvSpPr>
        <p:spPr/>
        <p:txBody>
          <a:bodyPr/>
          <a:lstStyle/>
          <a:p>
            <a:fld id="{401CF334-2D5C-4859-84A6-CA7E6E43FAEB}" type="slidenum">
              <a:rPr lang="en-US" smtClean="0"/>
              <a:pPr/>
              <a:t>‹#›</a:t>
            </a:fld>
            <a:endParaRPr lang="en-US"/>
          </a:p>
        </p:txBody>
      </p:sp>
    </p:spTree>
    <p:extLst>
      <p:ext uri="{BB962C8B-B14F-4D97-AF65-F5344CB8AC3E}">
        <p14:creationId xmlns:p14="http://schemas.microsoft.com/office/powerpoint/2010/main" xmlns="" val="307181496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188D7B8-9F07-4899-827D-5F3CFDDEB574}" type="datetime1">
              <a:rPr lang="en-US" smtClean="0"/>
              <a:pPr/>
              <a:t>11/18/2019</a:t>
            </a:fld>
            <a:endParaRPr lang="en-US"/>
          </a:p>
        </p:txBody>
      </p:sp>
      <p:sp>
        <p:nvSpPr>
          <p:cNvPr id="3" name="Footer Placeholder 2"/>
          <p:cNvSpPr>
            <a:spLocks noGrp="1"/>
          </p:cNvSpPr>
          <p:nvPr>
            <p:ph type="ftr" sz="quarter" idx="11"/>
          </p:nvPr>
        </p:nvSpPr>
        <p:spPr/>
        <p:txBody>
          <a:bodyPr/>
          <a:lstStyle/>
          <a:p>
            <a:r>
              <a:rPr lang="en-US" dirty="0"/>
              <a:t>Add a footer</a:t>
            </a:r>
          </a:p>
        </p:txBody>
      </p:sp>
      <p:sp>
        <p:nvSpPr>
          <p:cNvPr id="4" name="Slide Number Placeholder 3"/>
          <p:cNvSpPr>
            <a:spLocks noGrp="1"/>
          </p:cNvSpPr>
          <p:nvPr>
            <p:ph type="sldNum" sz="quarter" idx="12"/>
          </p:nvPr>
        </p:nvSpPr>
        <p:spPr/>
        <p:txBody>
          <a:bodyPr/>
          <a:lstStyle/>
          <a:p>
            <a:fld id="{401CF334-2D5C-4859-84A6-CA7E6E43FAEB}" type="slidenum">
              <a:rPr lang="en-US" smtClean="0"/>
              <a:pPr/>
              <a:t>‹#›</a:t>
            </a:fld>
            <a:endParaRPr lang="en-US"/>
          </a:p>
        </p:txBody>
      </p:sp>
    </p:spTree>
    <p:extLst>
      <p:ext uri="{BB962C8B-B14F-4D97-AF65-F5344CB8AC3E}">
        <p14:creationId xmlns:p14="http://schemas.microsoft.com/office/powerpoint/2010/main" xmlns="" val="252882139"/>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514352"/>
            <a:ext cx="36576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a:t>Click to edit Master title style</a:t>
            </a:r>
          </a:p>
        </p:txBody>
      </p:sp>
      <p:sp>
        <p:nvSpPr>
          <p:cNvPr id="4" name="Content Placeholder 3"/>
          <p:cNvSpPr>
            <a:spLocks noGrp="1"/>
          </p:cNvSpPr>
          <p:nvPr>
            <p:ph sz="half" idx="1"/>
          </p:nvPr>
        </p:nvSpPr>
        <p:spPr>
          <a:xfrm>
            <a:off x="4766733" y="1676400"/>
            <a:ext cx="6815667"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a:t>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3" name="Text Placeholder 2"/>
          <p:cNvSpPr>
            <a:spLocks noGrp="1"/>
          </p:cNvSpPr>
          <p:nvPr>
            <p:ph type="body" idx="2"/>
          </p:nvPr>
        </p:nvSpPr>
        <p:spPr>
          <a:xfrm>
            <a:off x="914400" y="1676400"/>
            <a:ext cx="36576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a:t>Edit Master text styles</a:t>
            </a:r>
          </a:p>
        </p:txBody>
      </p:sp>
      <p:sp>
        <p:nvSpPr>
          <p:cNvPr id="5" name="Date Placeholder 4"/>
          <p:cNvSpPr>
            <a:spLocks noGrp="1"/>
          </p:cNvSpPr>
          <p:nvPr>
            <p:ph type="dt" sz="half" idx="10"/>
          </p:nvPr>
        </p:nvSpPr>
        <p:spPr/>
        <p:txBody>
          <a:bodyPr/>
          <a:lstStyle/>
          <a:p>
            <a:fld id="{B5197C5C-1CD1-417D-A89C-14747F5222C7}" type="datetime1">
              <a:rPr lang="en-US" smtClean="0"/>
              <a:pPr/>
              <a:t>11/18/2019</a:t>
            </a:fld>
            <a:endParaRPr lang="en-US"/>
          </a:p>
        </p:txBody>
      </p:sp>
      <p:sp>
        <p:nvSpPr>
          <p:cNvPr id="6" name="Footer Placeholder 5"/>
          <p:cNvSpPr>
            <a:spLocks noGrp="1"/>
          </p:cNvSpPr>
          <p:nvPr>
            <p:ph type="ftr" sz="quarter" idx="11"/>
          </p:nvPr>
        </p:nvSpPr>
        <p:spPr/>
        <p:txBody>
          <a:bodyPr/>
          <a:lstStyle/>
          <a:p>
            <a:r>
              <a:rPr lang="en-US" dirty="0"/>
              <a:t>Add a footer</a:t>
            </a:r>
          </a:p>
        </p:txBody>
      </p:sp>
      <p:sp>
        <p:nvSpPr>
          <p:cNvPr id="7" name="Slide Number Placeholder 6"/>
          <p:cNvSpPr>
            <a:spLocks noGrp="1"/>
          </p:cNvSpPr>
          <p:nvPr>
            <p:ph type="sldNum" sz="quarter" idx="12"/>
          </p:nvPr>
        </p:nvSpPr>
        <p:spPr/>
        <p:txBody>
          <a:bodyPr/>
          <a:lstStyle/>
          <a:p>
            <a:fld id="{401CF334-2D5C-4859-84A6-CA7E6E43FAEB}" type="slidenum">
              <a:rPr lang="en-US" smtClean="0"/>
              <a:pPr/>
              <a:t>‹#›</a:t>
            </a:fld>
            <a:endParaRPr lang="en-US"/>
          </a:p>
        </p:txBody>
      </p:sp>
    </p:spTree>
    <p:extLst>
      <p:ext uri="{BB962C8B-B14F-4D97-AF65-F5344CB8AC3E}">
        <p14:creationId xmlns:p14="http://schemas.microsoft.com/office/powerpoint/2010/main" xmlns="" val="1991926765"/>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4221004" y="1108077"/>
            <a:ext cx="70104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sz="1800"/>
          </a:p>
        </p:txBody>
      </p:sp>
      <p:sp>
        <p:nvSpPr>
          <p:cNvPr id="12" name="Right Triangle 11"/>
          <p:cNvSpPr/>
          <p:nvPr/>
        </p:nvSpPr>
        <p:spPr>
          <a:xfrm rot="420000" flipV="1">
            <a:off x="10672179" y="5359769"/>
            <a:ext cx="207264"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sz="1800"/>
          </a:p>
        </p:txBody>
      </p:sp>
      <p:sp>
        <p:nvSpPr>
          <p:cNvPr id="2" name="Title 1"/>
          <p:cNvSpPr>
            <a:spLocks noGrp="1"/>
          </p:cNvSpPr>
          <p:nvPr>
            <p:ph type="title"/>
          </p:nvPr>
        </p:nvSpPr>
        <p:spPr>
          <a:xfrm>
            <a:off x="812800" y="1176997"/>
            <a:ext cx="2950464" cy="1582621"/>
          </a:xfrm>
        </p:spPr>
        <p:txBody>
          <a:bodyPr vert="horz" lIns="45720" tIns="45720" rIns="45720" bIns="45720" anchor="b"/>
          <a:lstStyle>
            <a:lvl1pPr algn="l">
              <a:buNone/>
              <a:defRPr sz="2000" b="1">
                <a:solidFill>
                  <a:schemeClr val="tx2"/>
                </a:solidFill>
              </a:defRPr>
            </a:lvl1pPr>
          </a:lstStyle>
          <a:p>
            <a:r>
              <a:rPr kumimoji="0" lang="en-US"/>
              <a:t>Click to edit Master title style</a:t>
            </a:r>
          </a:p>
        </p:txBody>
      </p:sp>
      <p:sp>
        <p:nvSpPr>
          <p:cNvPr id="3" name="Picture Placeholder 2" descr="An empty placeholder to add an image. Click on the placeholder and select the image that you wish to add"/>
          <p:cNvSpPr>
            <a:spLocks noGrp="1"/>
          </p:cNvSpPr>
          <p:nvPr>
            <p:ph type="pic" idx="1"/>
          </p:nvPr>
        </p:nvSpPr>
        <p:spPr>
          <a:xfrm rot="420000">
            <a:off x="4647724" y="1199517"/>
            <a:ext cx="615696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a:t>Click icon to add picture</a:t>
            </a:r>
            <a:endParaRPr kumimoji="0" lang="en-US" dirty="0"/>
          </a:p>
        </p:txBody>
      </p:sp>
      <p:sp>
        <p:nvSpPr>
          <p:cNvPr id="4" name="Text Placeholder 3"/>
          <p:cNvSpPr>
            <a:spLocks noGrp="1"/>
          </p:cNvSpPr>
          <p:nvPr>
            <p:ph type="body" sz="half" idx="2"/>
          </p:nvPr>
        </p:nvSpPr>
        <p:spPr>
          <a:xfrm>
            <a:off x="812800" y="2828785"/>
            <a:ext cx="29464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a:t>Edit Master text styles</a:t>
            </a:r>
          </a:p>
        </p:txBody>
      </p:sp>
      <p:sp>
        <p:nvSpPr>
          <p:cNvPr id="5" name="Date Placeholder 4"/>
          <p:cNvSpPr>
            <a:spLocks noGrp="1"/>
          </p:cNvSpPr>
          <p:nvPr>
            <p:ph type="dt" sz="half" idx="10"/>
          </p:nvPr>
        </p:nvSpPr>
        <p:spPr/>
        <p:txBody>
          <a:bodyPr/>
          <a:lstStyle/>
          <a:p>
            <a:fld id="{1359EFBB-CFA1-4AA8-9123-F0B52DBD84FE}" type="datetime1">
              <a:rPr lang="en-US" smtClean="0"/>
              <a:pPr/>
              <a:t>11/18/2019</a:t>
            </a:fld>
            <a:endParaRPr lang="en-US"/>
          </a:p>
        </p:txBody>
      </p:sp>
      <p:sp>
        <p:nvSpPr>
          <p:cNvPr id="6" name="Footer Placeholder 5"/>
          <p:cNvSpPr>
            <a:spLocks noGrp="1"/>
          </p:cNvSpPr>
          <p:nvPr>
            <p:ph type="ftr" sz="quarter" idx="11"/>
          </p:nvPr>
        </p:nvSpPr>
        <p:spPr/>
        <p:txBody>
          <a:bodyPr/>
          <a:lstStyle/>
          <a:p>
            <a:r>
              <a:rPr lang="en-US" dirty="0"/>
              <a:t>Add a footer</a:t>
            </a:r>
          </a:p>
        </p:txBody>
      </p:sp>
      <p:sp>
        <p:nvSpPr>
          <p:cNvPr id="7" name="Slide Number Placeholder 6"/>
          <p:cNvSpPr>
            <a:spLocks noGrp="1"/>
          </p:cNvSpPr>
          <p:nvPr>
            <p:ph type="sldNum" sz="quarter" idx="12"/>
          </p:nvPr>
        </p:nvSpPr>
        <p:spPr>
          <a:xfrm>
            <a:off x="10769600" y="6356351"/>
            <a:ext cx="812800" cy="365125"/>
          </a:xfrm>
        </p:spPr>
        <p:txBody>
          <a:bodyPr/>
          <a:lstStyle/>
          <a:p>
            <a:fld id="{401CF334-2D5C-4859-84A6-CA7E6E43FAEB}" type="slidenum">
              <a:rPr lang="en-US" smtClean="0"/>
              <a:pPr/>
              <a:t>‹#›</a:t>
            </a:fld>
            <a:endParaRPr lang="en-US"/>
          </a:p>
        </p:txBody>
      </p:sp>
      <p:sp>
        <p:nvSpPr>
          <p:cNvPr id="10" name="Freeform 9"/>
          <p:cNvSpPr>
            <a:spLocks/>
          </p:cNvSpPr>
          <p:nvPr/>
        </p:nvSpPr>
        <p:spPr bwMode="auto">
          <a:xfrm flipV="1">
            <a:off x="-12700" y="5816600"/>
            <a:ext cx="1221740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sz="1800">
              <a:solidFill>
                <a:schemeClr val="tx1"/>
              </a:solidFill>
              <a:latin typeface="+mn-lt"/>
              <a:ea typeface="+mn-ea"/>
              <a:cs typeface="+mn-cs"/>
            </a:endParaRPr>
          </a:p>
        </p:txBody>
      </p:sp>
      <p:sp>
        <p:nvSpPr>
          <p:cNvPr id="11" name="Freeform 10"/>
          <p:cNvSpPr>
            <a:spLocks/>
          </p:cNvSpPr>
          <p:nvPr/>
        </p:nvSpPr>
        <p:spPr bwMode="auto">
          <a:xfrm flipV="1">
            <a:off x="5842000" y="6219826"/>
            <a:ext cx="63500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sz="1800">
              <a:solidFill>
                <a:schemeClr val="tx1"/>
              </a:solidFill>
              <a:latin typeface="+mn-lt"/>
              <a:ea typeface="+mn-ea"/>
              <a:cs typeface="+mn-cs"/>
            </a:endParaRPr>
          </a:p>
        </p:txBody>
      </p:sp>
    </p:spTree>
    <p:extLst>
      <p:ext uri="{BB962C8B-B14F-4D97-AF65-F5344CB8AC3E}">
        <p14:creationId xmlns:p14="http://schemas.microsoft.com/office/powerpoint/2010/main" xmlns="" val="2519624969"/>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8D2D5871-AB0F-4B3D-8861-97E78CB7B47E}" type="datetime1">
              <a:rPr lang="en-US" smtClean="0"/>
              <a:pPr/>
              <a:t>11/18/2019</a:t>
            </a:fld>
            <a:endParaRPr lang="en-US"/>
          </a:p>
        </p:txBody>
      </p:sp>
      <p:sp>
        <p:nvSpPr>
          <p:cNvPr id="5" name="Footer Placeholder 4"/>
          <p:cNvSpPr>
            <a:spLocks noGrp="1"/>
          </p:cNvSpPr>
          <p:nvPr>
            <p:ph type="ftr" sz="quarter" idx="11"/>
          </p:nvPr>
        </p:nvSpPr>
        <p:spPr/>
        <p:txBody>
          <a:bodyPr/>
          <a:lstStyle/>
          <a:p>
            <a:r>
              <a:rPr lang="en-US" dirty="0"/>
              <a:t>Add a footer</a:t>
            </a:r>
          </a:p>
        </p:txBody>
      </p:sp>
      <p:sp>
        <p:nvSpPr>
          <p:cNvPr id="6" name="Slide Number Placeholder 5"/>
          <p:cNvSpPr>
            <a:spLocks noGrp="1"/>
          </p:cNvSpPr>
          <p:nvPr>
            <p:ph type="sldNum" sz="quarter" idx="12"/>
          </p:nvPr>
        </p:nvSpPr>
        <p:spPr/>
        <p:txBody>
          <a:bodyPr/>
          <a:lstStyle/>
          <a:p>
            <a:fld id="{401CF334-2D5C-4859-84A6-CA7E6E43FAEB}" type="slidenum">
              <a:rPr lang="en-US" smtClean="0"/>
              <a:pPr/>
              <a:t>‹#›</a:t>
            </a:fld>
            <a:endParaRPr lang="en-US"/>
          </a:p>
        </p:txBody>
      </p:sp>
    </p:spTree>
    <p:extLst>
      <p:ext uri="{BB962C8B-B14F-4D97-AF65-F5344CB8AC3E}">
        <p14:creationId xmlns:p14="http://schemas.microsoft.com/office/powerpoint/2010/main" xmlns="" val="877777056"/>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914402"/>
            <a:ext cx="2743200" cy="5211763"/>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609600" y="914402"/>
            <a:ext cx="8026400" cy="5211763"/>
          </a:xfrm>
        </p:spPr>
        <p:txBody>
          <a:bodyPr vert="eaVert"/>
          <a:lstStyle/>
          <a:p>
            <a:pPr lvl="0" eaLnBrk="1" latinLnBrk="0" hangingPunct="1"/>
            <a:r>
              <a:rPr lang="en-US"/>
              <a:t>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14418406-4C3F-4F3E-80BD-A22568EA37EB}" type="datetime1">
              <a:rPr lang="en-US" smtClean="0"/>
              <a:pPr/>
              <a:t>11/18/2019</a:t>
            </a:fld>
            <a:endParaRPr lang="en-US"/>
          </a:p>
        </p:txBody>
      </p:sp>
      <p:sp>
        <p:nvSpPr>
          <p:cNvPr id="5" name="Footer Placeholder 4"/>
          <p:cNvSpPr>
            <a:spLocks noGrp="1"/>
          </p:cNvSpPr>
          <p:nvPr>
            <p:ph type="ftr" sz="quarter" idx="11"/>
          </p:nvPr>
        </p:nvSpPr>
        <p:spPr/>
        <p:txBody>
          <a:bodyPr/>
          <a:lstStyle/>
          <a:p>
            <a:r>
              <a:rPr lang="en-US" dirty="0"/>
              <a:t>Add a footer</a:t>
            </a:r>
          </a:p>
        </p:txBody>
      </p:sp>
      <p:sp>
        <p:nvSpPr>
          <p:cNvPr id="6" name="Slide Number Placeholder 5"/>
          <p:cNvSpPr>
            <a:spLocks noGrp="1"/>
          </p:cNvSpPr>
          <p:nvPr>
            <p:ph type="sldNum" sz="quarter" idx="12"/>
          </p:nvPr>
        </p:nvSpPr>
        <p:spPr/>
        <p:txBody>
          <a:bodyPr/>
          <a:lstStyle/>
          <a:p>
            <a:fld id="{401CF334-2D5C-4859-84A6-CA7E6E43FAEB}" type="slidenum">
              <a:rPr lang="en-US" smtClean="0"/>
              <a:pPr/>
              <a:t>‹#›</a:t>
            </a:fld>
            <a:endParaRPr lang="en-US"/>
          </a:p>
        </p:txBody>
      </p:sp>
    </p:spTree>
    <p:extLst>
      <p:ext uri="{BB962C8B-B14F-4D97-AF65-F5344CB8AC3E}">
        <p14:creationId xmlns:p14="http://schemas.microsoft.com/office/powerpoint/2010/main" xmlns="" val="3369754435"/>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25" name="Group 24"/>
          <p:cNvGrpSpPr/>
          <p:nvPr/>
        </p:nvGrpSpPr>
        <p:grpSpPr>
          <a:xfrm>
            <a:off x="-29028" y="-7144"/>
            <a:ext cx="12240731" cy="6879658"/>
            <a:chOff x="0" y="-21658"/>
            <a:chExt cx="12240731" cy="6879658"/>
          </a:xfrm>
        </p:grpSpPr>
        <p:sp>
          <p:nvSpPr>
            <p:cNvPr id="26" name="Rectangle 25"/>
            <p:cNvSpPr/>
            <p:nvPr/>
          </p:nvSpPr>
          <p:spPr>
            <a:xfrm>
              <a:off x="31633" y="0"/>
              <a:ext cx="1218895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7" name="Group 26"/>
            <p:cNvGrpSpPr/>
            <p:nvPr/>
          </p:nvGrpSpPr>
          <p:grpSpPr>
            <a:xfrm>
              <a:off x="0" y="-21658"/>
              <a:ext cx="12240731" cy="1041400"/>
              <a:chOff x="-25356" y="-7144"/>
              <a:chExt cx="12240731" cy="1041400"/>
            </a:xfrm>
          </p:grpSpPr>
          <p:sp>
            <p:nvSpPr>
              <p:cNvPr id="28" name="Freeform 27"/>
              <p:cNvSpPr>
                <a:spLocks/>
              </p:cNvSpPr>
              <p:nvPr/>
            </p:nvSpPr>
            <p:spPr bwMode="auto">
              <a:xfrm>
                <a:off x="-12700" y="-7144"/>
                <a:ext cx="1221740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sz="1800">
                  <a:solidFill>
                    <a:schemeClr val="tx1"/>
                  </a:solidFill>
                  <a:latin typeface="+mn-lt"/>
                  <a:ea typeface="+mn-ea"/>
                  <a:cs typeface="+mn-cs"/>
                </a:endParaRPr>
              </a:p>
            </p:txBody>
          </p:sp>
          <p:sp>
            <p:nvSpPr>
              <p:cNvPr id="29" name="Freeform 28"/>
              <p:cNvSpPr>
                <a:spLocks/>
              </p:cNvSpPr>
              <p:nvPr/>
            </p:nvSpPr>
            <p:spPr bwMode="auto">
              <a:xfrm>
                <a:off x="5842000" y="-7144"/>
                <a:ext cx="63500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sz="1800">
                  <a:solidFill>
                    <a:schemeClr val="tx1"/>
                  </a:solidFill>
                  <a:latin typeface="+mn-lt"/>
                  <a:ea typeface="+mn-ea"/>
                  <a:cs typeface="+mn-cs"/>
                </a:endParaRPr>
              </a:p>
            </p:txBody>
          </p:sp>
          <p:grpSp>
            <p:nvGrpSpPr>
              <p:cNvPr id="31" name="Group 30"/>
              <p:cNvGrpSpPr/>
              <p:nvPr/>
            </p:nvGrpSpPr>
            <p:grpSpPr>
              <a:xfrm>
                <a:off x="-25356" y="202408"/>
                <a:ext cx="12240731" cy="649224"/>
                <a:chOff x="-19045" y="216550"/>
                <a:chExt cx="9180548" cy="649224"/>
              </a:xfrm>
            </p:grpSpPr>
            <p:sp>
              <p:nvSpPr>
                <p:cNvPr id="32" name="Freeform 3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sz="1800"/>
                </a:p>
              </p:txBody>
            </p:sp>
            <p:sp>
              <p:nvSpPr>
                <p:cNvPr id="33" name="Freeform 3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sz="1800"/>
                </a:p>
              </p:txBody>
            </p:sp>
          </p:grpSp>
        </p:grpSp>
      </p:grpSp>
      <p:sp>
        <p:nvSpPr>
          <p:cNvPr id="9" name="Title Placeholder 8"/>
          <p:cNvSpPr>
            <a:spLocks noGrp="1"/>
          </p:cNvSpPr>
          <p:nvPr>
            <p:ph type="title"/>
          </p:nvPr>
        </p:nvSpPr>
        <p:spPr>
          <a:xfrm>
            <a:off x="609600" y="704088"/>
            <a:ext cx="10972800" cy="1143000"/>
          </a:xfrm>
          <a:prstGeom prst="rect">
            <a:avLst/>
          </a:prstGeom>
        </p:spPr>
        <p:txBody>
          <a:bodyPr vert="horz" lIns="0" rIns="0" bIns="0" anchor="b">
            <a:normAutofit/>
          </a:bodyPr>
          <a:lstStyle/>
          <a:p>
            <a:r>
              <a:rPr kumimoji="0" lang="en-US"/>
              <a:t>Click to edit Master title style</a:t>
            </a:r>
            <a:endParaRPr kumimoji="0" lang="en-US" dirty="0"/>
          </a:p>
        </p:txBody>
      </p:sp>
      <p:sp>
        <p:nvSpPr>
          <p:cNvPr id="30" name="Text Placeholder 29"/>
          <p:cNvSpPr>
            <a:spLocks noGrp="1"/>
          </p:cNvSpPr>
          <p:nvPr>
            <p:ph type="body" idx="1"/>
          </p:nvPr>
        </p:nvSpPr>
        <p:spPr>
          <a:xfrm>
            <a:off x="609600" y="1935480"/>
            <a:ext cx="10972800" cy="4389120"/>
          </a:xfrm>
          <a:prstGeom prst="rect">
            <a:avLst/>
          </a:prstGeom>
        </p:spPr>
        <p:txBody>
          <a:bodyPr vert="horz">
            <a:normAutofit/>
          </a:bodyPr>
          <a:lstStyle/>
          <a:p>
            <a:pPr lvl="0" eaLnBrk="1" latinLnBrk="0" hangingPunct="1"/>
            <a:r>
              <a:rPr kumimoji="0" lang="en-US"/>
              <a:t>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endParaRPr kumimoji="0" lang="en-US" dirty="0"/>
          </a:p>
        </p:txBody>
      </p:sp>
      <p:sp>
        <p:nvSpPr>
          <p:cNvPr id="10" name="Date Placeholder 9"/>
          <p:cNvSpPr>
            <a:spLocks noGrp="1"/>
          </p:cNvSpPr>
          <p:nvPr>
            <p:ph type="dt" sz="half" idx="2"/>
          </p:nvPr>
        </p:nvSpPr>
        <p:spPr>
          <a:xfrm>
            <a:off x="609600" y="6356351"/>
            <a:ext cx="2844800" cy="365125"/>
          </a:xfrm>
          <a:prstGeom prst="rect">
            <a:avLst/>
          </a:prstGeom>
        </p:spPr>
        <p:txBody>
          <a:bodyPr vert="horz" lIns="0" tIns="0" rIns="0" bIns="0" anchor="b"/>
          <a:lstStyle>
            <a:lvl1pPr algn="l" eaLnBrk="1" latinLnBrk="0" hangingPunct="1">
              <a:defRPr kumimoji="0" sz="1100">
                <a:solidFill>
                  <a:schemeClr val="tx1"/>
                </a:solidFill>
              </a:defRPr>
            </a:lvl1pPr>
          </a:lstStyle>
          <a:p>
            <a:fld id="{61146459-E3C3-4969-9224-5ED50B492D17}" type="datetime1">
              <a:rPr lang="en-US" smtClean="0"/>
              <a:pPr/>
              <a:t>11/18/2019</a:t>
            </a:fld>
            <a:endParaRPr lang="en-US" dirty="0"/>
          </a:p>
        </p:txBody>
      </p:sp>
      <p:sp>
        <p:nvSpPr>
          <p:cNvPr id="22" name="Footer Placeholder 21"/>
          <p:cNvSpPr>
            <a:spLocks noGrp="1"/>
          </p:cNvSpPr>
          <p:nvPr>
            <p:ph type="ftr" sz="quarter" idx="3"/>
          </p:nvPr>
        </p:nvSpPr>
        <p:spPr>
          <a:xfrm>
            <a:off x="3556000" y="6356351"/>
            <a:ext cx="4470400" cy="365125"/>
          </a:xfrm>
          <a:prstGeom prst="rect">
            <a:avLst/>
          </a:prstGeom>
        </p:spPr>
        <p:txBody>
          <a:bodyPr vert="horz" lIns="0" tIns="0" rIns="0" bIns="0" anchor="b"/>
          <a:lstStyle>
            <a:lvl1pPr algn="l" eaLnBrk="1" latinLnBrk="0" hangingPunct="1">
              <a:defRPr kumimoji="0" sz="1100">
                <a:solidFill>
                  <a:schemeClr val="tx1"/>
                </a:solidFill>
              </a:defRPr>
            </a:lvl1pPr>
          </a:lstStyle>
          <a:p>
            <a:r>
              <a:rPr lang="en-US" dirty="0"/>
              <a:t>Add a footer</a:t>
            </a:r>
          </a:p>
        </p:txBody>
      </p:sp>
      <p:sp>
        <p:nvSpPr>
          <p:cNvPr id="18" name="Slide Number Placeholder 17"/>
          <p:cNvSpPr>
            <a:spLocks noGrp="1"/>
          </p:cNvSpPr>
          <p:nvPr>
            <p:ph type="sldNum" sz="quarter" idx="4"/>
          </p:nvPr>
        </p:nvSpPr>
        <p:spPr>
          <a:xfrm>
            <a:off x="10566400" y="6356351"/>
            <a:ext cx="1016000" cy="365125"/>
          </a:xfrm>
          <a:prstGeom prst="rect">
            <a:avLst/>
          </a:prstGeom>
        </p:spPr>
        <p:txBody>
          <a:bodyPr vert="horz" lIns="0" tIns="0" rIns="0" bIns="0" anchor="b"/>
          <a:lstStyle>
            <a:lvl1pPr algn="r" eaLnBrk="1" latinLnBrk="0" hangingPunct="1">
              <a:defRPr kumimoji="0" sz="1100">
                <a:solidFill>
                  <a:schemeClr val="tx1"/>
                </a:solidFill>
              </a:defRPr>
            </a:lvl1pPr>
          </a:lstStyle>
          <a:p>
            <a:fld id="{401CF334-2D5C-4859-84A6-CA7E6E43FAEB}" type="slidenum">
              <a:rPr lang="en-US" smtClean="0"/>
              <a:pPr/>
              <a:t>‹#›</a:t>
            </a:fld>
            <a:endParaRPr lang="en-US"/>
          </a:p>
        </p:txBody>
      </p:sp>
    </p:spTree>
    <p:extLst>
      <p:ext uri="{BB962C8B-B14F-4D97-AF65-F5344CB8AC3E}">
        <p14:creationId xmlns:p14="http://schemas.microsoft.com/office/powerpoint/2010/main" xmlns="" val="94285284"/>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hf sldNum="0" hdr="0" ftr="0" dt="0"/>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lumMod val="50000"/>
          </a:schemeClr>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lumMod val="50000"/>
          </a:schemeClr>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lumMod val="50000"/>
          </a:schemeClr>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lumMod val="50000"/>
          </a:schemeClr>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lumMod val="75000"/>
          </a:schemeClr>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lumMod val="50000"/>
          </a:schemeClr>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lumMod val="75000"/>
          </a:schemeClr>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286000" indent="0" algn="l" rtl="0" eaLnBrk="1" latinLnBrk="0" hangingPunct="1">
        <a:spcBef>
          <a:spcPct val="20000"/>
        </a:spcBef>
        <a:buClr>
          <a:schemeClr val="tx2"/>
        </a:buClr>
        <a:buFontTx/>
        <a:buNone/>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hyperlink" Target="https://www.watchman.com/en-us-hcp/home.html" TargetMode="External"/><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711200" y="2011680"/>
            <a:ext cx="10468864" cy="701040"/>
          </a:xfrm>
        </p:spPr>
        <p:txBody>
          <a:bodyPr>
            <a:normAutofit/>
          </a:bodyPr>
          <a:lstStyle/>
          <a:p>
            <a:pPr algn="ctr"/>
            <a:r>
              <a:rPr lang="en-US" sz="3600" dirty="0"/>
              <a:t>WATCHMAN DEVICE</a:t>
            </a:r>
          </a:p>
        </p:txBody>
      </p:sp>
      <p:sp>
        <p:nvSpPr>
          <p:cNvPr id="5" name="Subtitle 4"/>
          <p:cNvSpPr>
            <a:spLocks noGrp="1"/>
          </p:cNvSpPr>
          <p:nvPr>
            <p:ph type="subTitle" idx="1"/>
          </p:nvPr>
        </p:nvSpPr>
        <p:spPr>
          <a:xfrm>
            <a:off x="711200" y="2923736"/>
            <a:ext cx="10472928" cy="1752600"/>
          </a:xfrm>
        </p:spPr>
        <p:txBody>
          <a:bodyPr/>
          <a:lstStyle/>
          <a:p>
            <a:pPr algn="ctr"/>
            <a:r>
              <a:rPr lang="en-US" dirty="0"/>
              <a:t>Presentation</a:t>
            </a:r>
          </a:p>
          <a:p>
            <a:pPr algn="ctr"/>
            <a:r>
              <a:rPr lang="en-US" dirty="0">
                <a:solidFill>
                  <a:srgbClr val="00B0F0"/>
                </a:solidFill>
              </a:rPr>
              <a:t>Insert Student’s Name Here</a:t>
            </a:r>
          </a:p>
          <a:p>
            <a:endParaRPr lang="en-US" dirty="0"/>
          </a:p>
        </p:txBody>
      </p:sp>
    </p:spTree>
    <p:extLst>
      <p:ext uri="{BB962C8B-B14F-4D97-AF65-F5344CB8AC3E}">
        <p14:creationId xmlns:p14="http://schemas.microsoft.com/office/powerpoint/2010/main" xmlns="" val="3549628654"/>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5FC6F3E-8FB5-4122-B75C-0A5614258486}"/>
              </a:ext>
            </a:extLst>
          </p:cNvPr>
          <p:cNvSpPr>
            <a:spLocks noGrp="1"/>
          </p:cNvSpPr>
          <p:nvPr>
            <p:ph type="title"/>
          </p:nvPr>
        </p:nvSpPr>
        <p:spPr>
          <a:xfrm>
            <a:off x="609600" y="270951"/>
            <a:ext cx="10972800" cy="1143000"/>
          </a:xfrm>
        </p:spPr>
        <p:txBody>
          <a:bodyPr>
            <a:normAutofit/>
          </a:bodyPr>
          <a:lstStyle/>
          <a:p>
            <a:pPr algn="ctr"/>
            <a:r>
              <a:rPr lang="en-US" sz="2800" dirty="0">
                <a:latin typeface="Times New Roman" panose="02020603050405020304" pitchFamily="18" charset="0"/>
                <a:cs typeface="Times New Roman" panose="02020603050405020304" pitchFamily="18" charset="0"/>
              </a:rPr>
              <a:t>INTRODUCTION</a:t>
            </a:r>
          </a:p>
        </p:txBody>
      </p:sp>
      <p:sp>
        <p:nvSpPr>
          <p:cNvPr id="3" name="Content Placeholder 2">
            <a:extLst>
              <a:ext uri="{FF2B5EF4-FFF2-40B4-BE49-F238E27FC236}">
                <a16:creationId xmlns:a16="http://schemas.microsoft.com/office/drawing/2014/main" xmlns="" id="{8A0C8E7F-FED6-4567-B85A-8CB9B2E240F1}"/>
              </a:ext>
            </a:extLst>
          </p:cNvPr>
          <p:cNvSpPr>
            <a:spLocks noGrp="1"/>
          </p:cNvSpPr>
          <p:nvPr>
            <p:ph idx="1"/>
          </p:nvPr>
        </p:nvSpPr>
        <p:spPr>
          <a:xfrm>
            <a:off x="609600" y="1413951"/>
            <a:ext cx="10972800" cy="4910649"/>
          </a:xfrm>
        </p:spPr>
        <p:txBody>
          <a:bodyPr>
            <a:normAutofit/>
          </a:bodyPr>
          <a:lstStyle/>
          <a:p>
            <a:pPr>
              <a:lnSpc>
                <a:spcPct val="150000"/>
              </a:lnSpc>
            </a:pPr>
            <a:r>
              <a:rPr lang="en-US" sz="1800" dirty="0"/>
              <a:t>The Watchman is a device  implanted in the heart of people with left atrial appendage to reduce the risk of developing a stroke. </a:t>
            </a:r>
          </a:p>
          <a:p>
            <a:pPr>
              <a:lnSpc>
                <a:spcPct val="150000"/>
              </a:lnSpc>
            </a:pPr>
            <a:r>
              <a:rPr lang="en-US" sz="1800" dirty="0"/>
              <a:t>Patients with atrial appendage have an increased risk of stroke due to clots that form in the small chamber in the top of the heart. </a:t>
            </a:r>
          </a:p>
          <a:p>
            <a:pPr>
              <a:lnSpc>
                <a:spcPct val="150000"/>
              </a:lnSpc>
            </a:pPr>
            <a:r>
              <a:rPr lang="en-US" sz="1800" dirty="0"/>
              <a:t>The device offers an alternative to the life long use of warfarin</a:t>
            </a:r>
          </a:p>
          <a:p>
            <a:pPr>
              <a:lnSpc>
                <a:spcPct val="150000"/>
              </a:lnSpc>
            </a:pPr>
            <a:r>
              <a:rPr lang="en-US" sz="1800" dirty="0"/>
              <a:t>Watchman eliminates regular  blood tests and food and drink restricts that come with Warfarin</a:t>
            </a:r>
          </a:p>
        </p:txBody>
      </p:sp>
    </p:spTree>
    <p:extLst>
      <p:ext uri="{BB962C8B-B14F-4D97-AF65-F5344CB8AC3E}">
        <p14:creationId xmlns:p14="http://schemas.microsoft.com/office/powerpoint/2010/main" xmlns="" val="405440679"/>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191F28C-2937-4CAD-B6CA-0CA0F753105F}"/>
              </a:ext>
            </a:extLst>
          </p:cNvPr>
          <p:cNvSpPr>
            <a:spLocks noGrp="1"/>
          </p:cNvSpPr>
          <p:nvPr>
            <p:ph type="title"/>
          </p:nvPr>
        </p:nvSpPr>
        <p:spPr>
          <a:xfrm>
            <a:off x="609600" y="271726"/>
            <a:ext cx="10972800" cy="956483"/>
          </a:xfrm>
        </p:spPr>
        <p:txBody>
          <a:bodyPr>
            <a:normAutofit/>
          </a:bodyPr>
          <a:lstStyle/>
          <a:p>
            <a:pPr algn="ctr"/>
            <a:r>
              <a:rPr lang="en-US" sz="2800" dirty="0">
                <a:latin typeface="Times New Roman" panose="02020603050405020304" pitchFamily="18" charset="0"/>
                <a:cs typeface="Times New Roman" panose="02020603050405020304" pitchFamily="18" charset="0"/>
              </a:rPr>
              <a:t>MARKET CHANGES</a:t>
            </a:r>
          </a:p>
        </p:txBody>
      </p:sp>
      <p:sp>
        <p:nvSpPr>
          <p:cNvPr id="3" name="Content Placeholder 2">
            <a:extLst>
              <a:ext uri="{FF2B5EF4-FFF2-40B4-BE49-F238E27FC236}">
                <a16:creationId xmlns:a16="http://schemas.microsoft.com/office/drawing/2014/main" xmlns="" id="{069B3BDD-7005-4D1B-B45D-2FF41FDEDD6D}"/>
              </a:ext>
            </a:extLst>
          </p:cNvPr>
          <p:cNvSpPr>
            <a:spLocks noGrp="1"/>
          </p:cNvSpPr>
          <p:nvPr>
            <p:ph idx="1"/>
          </p:nvPr>
        </p:nvSpPr>
        <p:spPr>
          <a:xfrm>
            <a:off x="609600" y="1228209"/>
            <a:ext cx="10972800" cy="4879823"/>
          </a:xfrm>
        </p:spPr>
        <p:txBody>
          <a:bodyPr>
            <a:normAutofit fontScale="70000" lnSpcReduction="20000"/>
          </a:bodyPr>
          <a:lstStyle/>
          <a:p>
            <a:pPr>
              <a:lnSpc>
                <a:spcPct val="200000"/>
              </a:lnSpc>
            </a:pPr>
            <a:r>
              <a:rPr lang="en-US" dirty="0"/>
              <a:t>There are market changes that have been caused by increased market changes, therefore, more companies are tapping into the market and providing consumers with alternatives.</a:t>
            </a:r>
          </a:p>
          <a:p>
            <a:pPr>
              <a:lnSpc>
                <a:spcPct val="200000"/>
              </a:lnSpc>
            </a:pPr>
            <a:r>
              <a:rPr lang="en-US" dirty="0"/>
              <a:t>The changes in customer options in healthcare include the use of the cost care transparency where healthcare institutions will be required to state the prices of their services on their websites. </a:t>
            </a:r>
          </a:p>
          <a:p>
            <a:pPr>
              <a:lnSpc>
                <a:spcPct val="200000"/>
              </a:lnSpc>
            </a:pPr>
            <a:r>
              <a:rPr lang="en-US" dirty="0"/>
              <a:t>Use of mobile phone application to access information and healthcare from private and public organizations.</a:t>
            </a:r>
          </a:p>
          <a:p>
            <a:pPr>
              <a:lnSpc>
                <a:spcPct val="200000"/>
              </a:lnSpc>
            </a:pPr>
            <a:r>
              <a:rPr lang="en-US" dirty="0"/>
              <a:t>Availability of data relating to type of healthcare service, cost and quality in online resources such as websites.</a:t>
            </a:r>
          </a:p>
        </p:txBody>
      </p:sp>
    </p:spTree>
    <p:extLst>
      <p:ext uri="{BB962C8B-B14F-4D97-AF65-F5344CB8AC3E}">
        <p14:creationId xmlns:p14="http://schemas.microsoft.com/office/powerpoint/2010/main" xmlns="" val="259215317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0EB1B28-7B9E-428A-A507-0C7BAB5E65A2}"/>
              </a:ext>
            </a:extLst>
          </p:cNvPr>
          <p:cNvSpPr>
            <a:spLocks noGrp="1"/>
          </p:cNvSpPr>
          <p:nvPr>
            <p:ph type="title"/>
          </p:nvPr>
        </p:nvSpPr>
        <p:spPr>
          <a:xfrm>
            <a:off x="685800" y="350520"/>
            <a:ext cx="10972800" cy="682897"/>
          </a:xfrm>
        </p:spPr>
        <p:txBody>
          <a:bodyPr>
            <a:normAutofit/>
          </a:bodyPr>
          <a:lstStyle/>
          <a:p>
            <a:pPr algn="ctr"/>
            <a:r>
              <a:rPr lang="en-US" sz="2800" dirty="0">
                <a:latin typeface="Times New Roman" panose="02020603050405020304" pitchFamily="18" charset="0"/>
                <a:cs typeface="Times New Roman" panose="02020603050405020304" pitchFamily="18" charset="0"/>
              </a:rPr>
              <a:t>CHANGING CONSUMER OPTIONS FOR HEALTHCARE</a:t>
            </a:r>
          </a:p>
        </p:txBody>
      </p:sp>
      <p:sp>
        <p:nvSpPr>
          <p:cNvPr id="3" name="Content Placeholder 2">
            <a:extLst>
              <a:ext uri="{FF2B5EF4-FFF2-40B4-BE49-F238E27FC236}">
                <a16:creationId xmlns:a16="http://schemas.microsoft.com/office/drawing/2014/main" xmlns="" id="{92166AFB-4B66-40E3-882F-1BB2B5F398E4}"/>
              </a:ext>
            </a:extLst>
          </p:cNvPr>
          <p:cNvSpPr>
            <a:spLocks noGrp="1"/>
          </p:cNvSpPr>
          <p:nvPr>
            <p:ph idx="1"/>
          </p:nvPr>
        </p:nvSpPr>
        <p:spPr>
          <a:xfrm>
            <a:off x="609600" y="1074057"/>
            <a:ext cx="10972800" cy="5250543"/>
          </a:xfrm>
        </p:spPr>
        <p:txBody>
          <a:bodyPr>
            <a:normAutofit/>
          </a:bodyPr>
          <a:lstStyle/>
          <a:p>
            <a:pPr>
              <a:lnSpc>
                <a:spcPct val="150000"/>
              </a:lnSpc>
            </a:pPr>
            <a:r>
              <a:rPr lang="en-US" sz="1800" dirty="0">
                <a:latin typeface="Times New Roman" panose="02020603050405020304" pitchFamily="18" charset="0"/>
                <a:cs typeface="Times New Roman" panose="02020603050405020304" pitchFamily="18" charset="0"/>
              </a:rPr>
              <a:t>Consumers are becoming more aware of their health and the responsibility that healthier means quality health care at a lower cost</a:t>
            </a:r>
          </a:p>
          <a:p>
            <a:pPr>
              <a:lnSpc>
                <a:spcPct val="150000"/>
              </a:lnSpc>
            </a:pPr>
            <a:r>
              <a:rPr lang="en-US" sz="1800" dirty="0">
                <a:latin typeface="Times New Roman" panose="02020603050405020304" pitchFamily="18" charset="0"/>
                <a:cs typeface="Times New Roman" panose="02020603050405020304" pitchFamily="18" charset="0"/>
              </a:rPr>
              <a:t> Consumers are more aware that their behavior and lifestyle have a significant impact on their health.</a:t>
            </a:r>
          </a:p>
          <a:p>
            <a:pPr>
              <a:lnSpc>
                <a:spcPct val="150000"/>
              </a:lnSpc>
            </a:pPr>
            <a:r>
              <a:rPr lang="en-US" sz="1800" dirty="0">
                <a:latin typeface="Times New Roman" panose="02020603050405020304" pitchFamily="18" charset="0"/>
                <a:cs typeface="Times New Roman" panose="02020603050405020304" pitchFamily="18" charset="0"/>
              </a:rPr>
              <a:t>Consumers are demanding self-centered care and want to be involved in decision making regarding their treatment. </a:t>
            </a:r>
          </a:p>
          <a:p>
            <a:pPr>
              <a:lnSpc>
                <a:spcPct val="150000"/>
              </a:lnSpc>
            </a:pPr>
            <a:r>
              <a:rPr lang="en-US" sz="1800" dirty="0">
                <a:latin typeface="Times New Roman" panose="02020603050405020304" pitchFamily="18" charset="0"/>
                <a:cs typeface="Times New Roman" panose="02020603050405020304" pitchFamily="18" charset="0"/>
              </a:rPr>
              <a:t>Providers are no longer able to make unilateral decisions on patient treatments</a:t>
            </a:r>
            <a:r>
              <a:rPr lang="en-US" dirty="0">
                <a:latin typeface="Times New Roman" panose="02020603050405020304" pitchFamily="18" charset="0"/>
                <a:cs typeface="Times New Roman" panose="02020603050405020304" pitchFamily="18" charset="0"/>
              </a:rPr>
              <a:t>. </a:t>
            </a:r>
          </a:p>
        </p:txBody>
      </p:sp>
    </p:spTree>
    <p:extLst>
      <p:ext uri="{BB962C8B-B14F-4D97-AF65-F5344CB8AC3E}">
        <p14:creationId xmlns:p14="http://schemas.microsoft.com/office/powerpoint/2010/main" xmlns="" val="254119381"/>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BDCF061-1BAE-4B94-A7E6-B3211B2F4BD5}"/>
              </a:ext>
            </a:extLst>
          </p:cNvPr>
          <p:cNvSpPr>
            <a:spLocks noGrp="1"/>
          </p:cNvSpPr>
          <p:nvPr>
            <p:ph type="title"/>
          </p:nvPr>
        </p:nvSpPr>
        <p:spPr>
          <a:xfrm>
            <a:off x="609600" y="533400"/>
            <a:ext cx="11341994" cy="713747"/>
          </a:xfrm>
        </p:spPr>
        <p:txBody>
          <a:bodyPr>
            <a:noAutofit/>
          </a:bodyPr>
          <a:lstStyle/>
          <a:p>
            <a:pPr algn="ctr">
              <a:lnSpc>
                <a:spcPct val="200000"/>
              </a:lnSpc>
            </a:pPr>
            <a:r>
              <a:rPr lang="en-US" sz="2800" dirty="0">
                <a:latin typeface="Times New Roman" panose="02020603050405020304" pitchFamily="18" charset="0"/>
                <a:cs typeface="Times New Roman" panose="02020603050405020304" pitchFamily="18" charset="0"/>
              </a:rPr>
              <a:t>IMPACT ON MARKET CHANGES ON WATCHMAN DEVICE</a:t>
            </a:r>
          </a:p>
        </p:txBody>
      </p:sp>
      <p:sp>
        <p:nvSpPr>
          <p:cNvPr id="3" name="Content Placeholder 2">
            <a:extLst>
              <a:ext uri="{FF2B5EF4-FFF2-40B4-BE49-F238E27FC236}">
                <a16:creationId xmlns:a16="http://schemas.microsoft.com/office/drawing/2014/main" xmlns="" id="{350388D4-6AD8-47C7-877E-860B41E7FC8E}"/>
              </a:ext>
            </a:extLst>
          </p:cNvPr>
          <p:cNvSpPr>
            <a:spLocks noGrp="1"/>
          </p:cNvSpPr>
          <p:nvPr>
            <p:ph idx="1"/>
          </p:nvPr>
        </p:nvSpPr>
        <p:spPr>
          <a:xfrm>
            <a:off x="609600" y="1571223"/>
            <a:ext cx="10972800" cy="4753377"/>
          </a:xfrm>
        </p:spPr>
        <p:txBody>
          <a:bodyPr>
            <a:normAutofit/>
          </a:bodyPr>
          <a:lstStyle/>
          <a:p>
            <a:pPr>
              <a:lnSpc>
                <a:spcPct val="200000"/>
              </a:lnSpc>
            </a:pPr>
            <a:r>
              <a:rPr lang="en-US" sz="1800" dirty="0"/>
              <a:t>There are minimal impacts that are expected on Watchman device as;</a:t>
            </a:r>
          </a:p>
          <a:p>
            <a:pPr>
              <a:lnSpc>
                <a:spcPct val="200000"/>
              </a:lnSpc>
            </a:pPr>
            <a:r>
              <a:rPr lang="en-US" sz="1800" dirty="0"/>
              <a:t>The device has been is accustomed to modern settings.</a:t>
            </a:r>
          </a:p>
          <a:p>
            <a:pPr>
              <a:lnSpc>
                <a:spcPct val="200000"/>
              </a:lnSpc>
            </a:pPr>
            <a:r>
              <a:rPr lang="en-US" sz="1800" dirty="0"/>
              <a:t> Information about the device has been shared thorough its website specifying its coverage and costs therefore, enabling patient to make informed decision</a:t>
            </a:r>
            <a:r>
              <a:rPr lang="en-US" dirty="0"/>
              <a:t>. </a:t>
            </a:r>
          </a:p>
        </p:txBody>
      </p:sp>
    </p:spTree>
    <p:extLst>
      <p:ext uri="{BB962C8B-B14F-4D97-AF65-F5344CB8AC3E}">
        <p14:creationId xmlns:p14="http://schemas.microsoft.com/office/powerpoint/2010/main" xmlns="" val="3347856053"/>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1288C79-085F-4593-A000-839F87858676}"/>
              </a:ext>
            </a:extLst>
          </p:cNvPr>
          <p:cNvSpPr>
            <a:spLocks noGrp="1"/>
          </p:cNvSpPr>
          <p:nvPr>
            <p:ph type="title"/>
          </p:nvPr>
        </p:nvSpPr>
        <p:spPr>
          <a:xfrm>
            <a:off x="762000" y="533400"/>
            <a:ext cx="10972800" cy="566928"/>
          </a:xfrm>
        </p:spPr>
        <p:txBody>
          <a:bodyPr>
            <a:normAutofit/>
          </a:bodyPr>
          <a:lstStyle/>
          <a:p>
            <a:pPr algn="ctr"/>
            <a:r>
              <a:rPr lang="en-US" sz="2800" dirty="0">
                <a:latin typeface="Times New Roman" panose="02020603050405020304" pitchFamily="18" charset="0"/>
                <a:cs typeface="Times New Roman" panose="02020603050405020304" pitchFamily="18" charset="0"/>
              </a:rPr>
              <a:t>REALIZING RELEVANCE AND CUSTOMER ENGAGEMENT</a:t>
            </a:r>
          </a:p>
        </p:txBody>
      </p:sp>
      <p:sp>
        <p:nvSpPr>
          <p:cNvPr id="3" name="Content Placeholder 2">
            <a:extLst>
              <a:ext uri="{FF2B5EF4-FFF2-40B4-BE49-F238E27FC236}">
                <a16:creationId xmlns:a16="http://schemas.microsoft.com/office/drawing/2014/main" xmlns="" id="{E1CA10B4-76E5-4046-BE24-AA4045EF20F7}"/>
              </a:ext>
            </a:extLst>
          </p:cNvPr>
          <p:cNvSpPr>
            <a:spLocks noGrp="1"/>
          </p:cNvSpPr>
          <p:nvPr>
            <p:ph idx="1"/>
          </p:nvPr>
        </p:nvSpPr>
        <p:spPr>
          <a:xfrm>
            <a:off x="609600" y="1539239"/>
            <a:ext cx="10972800" cy="4658503"/>
          </a:xfrm>
        </p:spPr>
        <p:txBody>
          <a:bodyPr>
            <a:normAutofit fontScale="92500" lnSpcReduction="10000"/>
          </a:bodyPr>
          <a:lstStyle/>
          <a:p>
            <a:pPr marL="0" indent="0">
              <a:lnSpc>
                <a:spcPct val="150000"/>
              </a:lnSpc>
              <a:buNone/>
            </a:pPr>
            <a:r>
              <a:rPr lang="en-US" dirty="0"/>
              <a:t>To ensure relevance </a:t>
            </a:r>
          </a:p>
          <a:p>
            <a:pPr lvl="1">
              <a:lnSpc>
                <a:spcPct val="150000"/>
              </a:lnSpc>
              <a:buFont typeface="Wingdings" panose="05000000000000000000" pitchFamily="2" charset="2"/>
              <a:buChar char="v"/>
            </a:pPr>
            <a:r>
              <a:rPr lang="en-US" dirty="0"/>
              <a:t>Making mobile application compatible with other devices and ensuring that it meets customer needs. </a:t>
            </a:r>
          </a:p>
          <a:p>
            <a:pPr lvl="1">
              <a:lnSpc>
                <a:spcPct val="150000"/>
              </a:lnSpc>
              <a:buFont typeface="Wingdings" panose="05000000000000000000" pitchFamily="2" charset="2"/>
              <a:buChar char="v"/>
            </a:pPr>
            <a:r>
              <a:rPr lang="en-US" dirty="0"/>
              <a:t>Incorporating features that allows direct consultation between patients and medical expertise.</a:t>
            </a:r>
          </a:p>
          <a:p>
            <a:pPr lvl="1">
              <a:lnSpc>
                <a:spcPct val="150000"/>
              </a:lnSpc>
              <a:buFont typeface="Wingdings" panose="05000000000000000000" pitchFamily="2" charset="2"/>
              <a:buChar char="v"/>
            </a:pPr>
            <a:r>
              <a:rPr lang="en-US" dirty="0"/>
              <a:t>Providing reliable information about the device in comparison with other competing devises.</a:t>
            </a:r>
          </a:p>
          <a:p>
            <a:pPr lvl="1">
              <a:lnSpc>
                <a:spcPct val="150000"/>
              </a:lnSpc>
              <a:buFont typeface="Wingdings" panose="05000000000000000000" pitchFamily="2" charset="2"/>
              <a:buChar char="v"/>
            </a:pPr>
            <a:r>
              <a:rPr lang="en-US" dirty="0"/>
              <a:t>Customizing the applications to effectively serve patient. For instance, notifying customers once on their medication.</a:t>
            </a:r>
          </a:p>
        </p:txBody>
      </p:sp>
    </p:spTree>
    <p:extLst>
      <p:ext uri="{BB962C8B-B14F-4D97-AF65-F5344CB8AC3E}">
        <p14:creationId xmlns:p14="http://schemas.microsoft.com/office/powerpoint/2010/main" xmlns="" val="171867187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D849B4B-7F0A-4637-A29E-DC7ADF0E9041}"/>
              </a:ext>
            </a:extLst>
          </p:cNvPr>
          <p:cNvSpPr>
            <a:spLocks noGrp="1"/>
          </p:cNvSpPr>
          <p:nvPr>
            <p:ph type="title"/>
          </p:nvPr>
        </p:nvSpPr>
        <p:spPr>
          <a:xfrm>
            <a:off x="655320" y="441960"/>
            <a:ext cx="10972800" cy="771014"/>
          </a:xfrm>
        </p:spPr>
        <p:txBody>
          <a:bodyPr>
            <a:normAutofit fontScale="90000"/>
          </a:bodyPr>
          <a:lstStyle/>
          <a:p>
            <a:pPr algn="ctr"/>
            <a:r>
              <a:rPr lang="en-US" sz="2800" dirty="0">
                <a:latin typeface="Times New Roman" panose="02020603050405020304" pitchFamily="18" charset="0"/>
                <a:cs typeface="Times New Roman" panose="02020603050405020304" pitchFamily="18" charset="0"/>
              </a:rPr>
              <a:t>THE INFLUENCE OF TECHNOLIGICAL AND MEDICINE ADVANCEMENTS ON WATCHMAN DEVICE</a:t>
            </a:r>
          </a:p>
        </p:txBody>
      </p:sp>
      <p:sp>
        <p:nvSpPr>
          <p:cNvPr id="3" name="Content Placeholder 2">
            <a:extLst>
              <a:ext uri="{FF2B5EF4-FFF2-40B4-BE49-F238E27FC236}">
                <a16:creationId xmlns:a16="http://schemas.microsoft.com/office/drawing/2014/main" xmlns="" id="{64EAF476-015A-4C33-940C-75EAFD035925}"/>
              </a:ext>
            </a:extLst>
          </p:cNvPr>
          <p:cNvSpPr>
            <a:spLocks noGrp="1"/>
          </p:cNvSpPr>
          <p:nvPr>
            <p:ph idx="1"/>
          </p:nvPr>
        </p:nvSpPr>
        <p:spPr>
          <a:xfrm>
            <a:off x="609600" y="1691640"/>
            <a:ext cx="10972800" cy="4389120"/>
          </a:xfrm>
        </p:spPr>
        <p:txBody>
          <a:bodyPr>
            <a:normAutofit/>
          </a:bodyPr>
          <a:lstStyle/>
          <a:p>
            <a:pPr marL="0" indent="0">
              <a:lnSpc>
                <a:spcPct val="200000"/>
              </a:lnSpc>
              <a:buNone/>
            </a:pPr>
            <a:r>
              <a:rPr lang="en-US" sz="1800" dirty="0"/>
              <a:t>Technological advancement  have influenced delivery of healthcare for years. Further technological advancement are also expected to continue shaping the healthcare system (</a:t>
            </a:r>
            <a:r>
              <a:rPr lang="en-US" sz="1800" dirty="0" err="1"/>
              <a:t>Langbein</a:t>
            </a:r>
            <a:r>
              <a:rPr lang="en-US" sz="1800" dirty="0"/>
              <a:t> et al., 2017).</a:t>
            </a:r>
          </a:p>
          <a:p>
            <a:pPr lvl="1">
              <a:lnSpc>
                <a:spcPct val="200000"/>
              </a:lnSpc>
              <a:buFont typeface="Wingdings" panose="05000000000000000000" pitchFamily="2" charset="2"/>
              <a:buChar char="v"/>
            </a:pPr>
            <a:r>
              <a:rPr lang="en-US" sz="1800" dirty="0"/>
              <a:t>Incorporating technology in the Watchman device will be essential for efficiency.</a:t>
            </a:r>
          </a:p>
          <a:p>
            <a:pPr lvl="1">
              <a:lnSpc>
                <a:spcPct val="200000"/>
              </a:lnSpc>
              <a:buFont typeface="Wingdings" panose="05000000000000000000" pitchFamily="2" charset="2"/>
              <a:buChar char="v"/>
            </a:pPr>
            <a:r>
              <a:rPr lang="en-US" sz="1800" dirty="0"/>
              <a:t>Incorporation of robotics in the Watchman’s device which will enhance efficiency</a:t>
            </a:r>
          </a:p>
        </p:txBody>
      </p:sp>
    </p:spTree>
    <p:extLst>
      <p:ext uri="{BB962C8B-B14F-4D97-AF65-F5344CB8AC3E}">
        <p14:creationId xmlns:p14="http://schemas.microsoft.com/office/powerpoint/2010/main" xmlns="" val="3409077498"/>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750F85A-F6D9-47E4-8F83-AF84A5985720}"/>
              </a:ext>
            </a:extLst>
          </p:cNvPr>
          <p:cNvSpPr>
            <a:spLocks noGrp="1"/>
          </p:cNvSpPr>
          <p:nvPr>
            <p:ph type="title"/>
          </p:nvPr>
        </p:nvSpPr>
        <p:spPr>
          <a:xfrm>
            <a:off x="670560" y="579120"/>
            <a:ext cx="10972800" cy="701040"/>
          </a:xfrm>
        </p:spPr>
        <p:txBody>
          <a:bodyPr>
            <a:normAutofit/>
          </a:bodyPr>
          <a:lstStyle/>
          <a:p>
            <a:pPr algn="ctr"/>
            <a:r>
              <a:rPr lang="en-US" sz="2800" dirty="0">
                <a:latin typeface="Times New Roman" panose="02020603050405020304" pitchFamily="18" charset="0"/>
                <a:cs typeface="Times New Roman" panose="02020603050405020304" pitchFamily="18" charset="0"/>
              </a:rPr>
              <a:t>CONCLUSION</a:t>
            </a:r>
          </a:p>
        </p:txBody>
      </p:sp>
      <p:sp>
        <p:nvSpPr>
          <p:cNvPr id="3" name="Content Placeholder 2">
            <a:extLst>
              <a:ext uri="{FF2B5EF4-FFF2-40B4-BE49-F238E27FC236}">
                <a16:creationId xmlns:a16="http://schemas.microsoft.com/office/drawing/2014/main" xmlns="" id="{8F12C9A4-AED4-4260-AB57-991D4238B44B}"/>
              </a:ext>
            </a:extLst>
          </p:cNvPr>
          <p:cNvSpPr>
            <a:spLocks noGrp="1"/>
          </p:cNvSpPr>
          <p:nvPr>
            <p:ph idx="1"/>
          </p:nvPr>
        </p:nvSpPr>
        <p:spPr>
          <a:xfrm>
            <a:off x="594360" y="1584960"/>
            <a:ext cx="10972800" cy="4389120"/>
          </a:xfrm>
        </p:spPr>
        <p:txBody>
          <a:bodyPr>
            <a:normAutofit/>
          </a:bodyPr>
          <a:lstStyle/>
          <a:p>
            <a:pPr>
              <a:lnSpc>
                <a:spcPct val="200000"/>
              </a:lnSpc>
            </a:pPr>
            <a:r>
              <a:rPr lang="en-US" sz="2000" dirty="0">
                <a:latin typeface="Times New Roman" panose="02020603050405020304" pitchFamily="18" charset="0"/>
                <a:cs typeface="Times New Roman" panose="02020603050405020304" pitchFamily="18" charset="0"/>
              </a:rPr>
              <a:t>WATCHMAN Device was specifically designed to reduce the risk associated with the occurrence of strokes from the left atrial appendage and it has had a higher success rate with low peri-procedural risk even in patients with higher co-morbidities. </a:t>
            </a:r>
          </a:p>
          <a:p>
            <a:pPr>
              <a:lnSpc>
                <a:spcPct val="200000"/>
              </a:lnSpc>
            </a:pPr>
            <a:r>
              <a:rPr lang="en-US" sz="2000" dirty="0">
                <a:latin typeface="Times New Roman" panose="02020603050405020304" pitchFamily="18" charset="0"/>
                <a:cs typeface="Times New Roman" panose="02020603050405020304" pitchFamily="18" charset="0"/>
              </a:rPr>
              <a:t>To reduce peri-procedural complications it is important to make continuously improvements of implantation techniques. </a:t>
            </a:r>
          </a:p>
        </p:txBody>
      </p:sp>
    </p:spTree>
    <p:extLst>
      <p:ext uri="{BB962C8B-B14F-4D97-AF65-F5344CB8AC3E}">
        <p14:creationId xmlns:p14="http://schemas.microsoft.com/office/powerpoint/2010/main" xmlns="" val="319074107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9ACEE22-C3CF-4FED-9038-A9342E06936A}"/>
              </a:ext>
            </a:extLst>
          </p:cNvPr>
          <p:cNvSpPr>
            <a:spLocks noGrp="1"/>
          </p:cNvSpPr>
          <p:nvPr>
            <p:ph type="title"/>
          </p:nvPr>
        </p:nvSpPr>
        <p:spPr>
          <a:xfrm>
            <a:off x="798022" y="563880"/>
            <a:ext cx="10972800" cy="715172"/>
          </a:xfrm>
        </p:spPr>
        <p:txBody>
          <a:bodyPr>
            <a:normAutofit fontScale="90000"/>
          </a:bodyPr>
          <a:lstStyle/>
          <a:p>
            <a:pPr algn="ctr"/>
            <a:r>
              <a:rPr lang="en-US" dirty="0">
                <a:latin typeface="Times New Roman" panose="02020603050405020304" pitchFamily="18" charset="0"/>
                <a:cs typeface="Times New Roman" panose="02020603050405020304" pitchFamily="18" charset="0"/>
              </a:rPr>
              <a:t>References</a:t>
            </a:r>
          </a:p>
        </p:txBody>
      </p:sp>
      <p:sp>
        <p:nvSpPr>
          <p:cNvPr id="3" name="Content Placeholder 2">
            <a:extLst>
              <a:ext uri="{FF2B5EF4-FFF2-40B4-BE49-F238E27FC236}">
                <a16:creationId xmlns:a16="http://schemas.microsoft.com/office/drawing/2014/main" xmlns="" id="{50017978-70DF-4A7C-95B4-42BE003CF61A}"/>
              </a:ext>
            </a:extLst>
          </p:cNvPr>
          <p:cNvSpPr>
            <a:spLocks noGrp="1"/>
          </p:cNvSpPr>
          <p:nvPr>
            <p:ph idx="1"/>
          </p:nvPr>
        </p:nvSpPr>
        <p:spPr>
          <a:xfrm>
            <a:off x="609600" y="1353589"/>
            <a:ext cx="10972800" cy="4732886"/>
          </a:xfrm>
        </p:spPr>
        <p:txBody>
          <a:bodyPr>
            <a:normAutofit fontScale="77500" lnSpcReduction="20000"/>
          </a:bodyPr>
          <a:lstStyle/>
          <a:p>
            <a:pPr>
              <a:lnSpc>
                <a:spcPct val="150000"/>
              </a:lnSpc>
            </a:pPr>
            <a:r>
              <a:rPr lang="en-US" dirty="0" err="1"/>
              <a:t>Langbein</a:t>
            </a:r>
            <a:r>
              <a:rPr lang="en-US" dirty="0"/>
              <a:t>, A., Schumacher, B., Spitzer, S. G., </a:t>
            </a:r>
            <a:r>
              <a:rPr lang="en-US" dirty="0" err="1"/>
              <a:t>Deneke</a:t>
            </a:r>
            <a:r>
              <a:rPr lang="en-US" dirty="0"/>
              <a:t>, T., Krug, J., Barth, S., ... &amp; </a:t>
            </a:r>
            <a:r>
              <a:rPr lang="en-US" dirty="0" err="1"/>
              <a:t>Schallmaier</a:t>
            </a:r>
            <a:r>
              <a:rPr lang="en-US" dirty="0"/>
              <a:t>, P. (2017). P513Left atrial appendage occlusion with the Watchman device in patients with high risk of thromboembolism and contraindications for oral anticoagulation: procedural data and long term outcome. </a:t>
            </a:r>
            <a:r>
              <a:rPr lang="en-US" i="1" dirty="0"/>
              <a:t>European Heart Journal</a:t>
            </a:r>
            <a:r>
              <a:rPr lang="en-US" dirty="0"/>
              <a:t>, </a:t>
            </a:r>
            <a:r>
              <a:rPr lang="en-US" i="1" dirty="0"/>
              <a:t>38</a:t>
            </a:r>
            <a:r>
              <a:rPr lang="en-US" dirty="0"/>
              <a:t>(suppl_1).</a:t>
            </a:r>
          </a:p>
          <a:p>
            <a:pPr>
              <a:lnSpc>
                <a:spcPct val="150000"/>
              </a:lnSpc>
            </a:pPr>
            <a:r>
              <a:rPr lang="en-US" dirty="0"/>
              <a:t>Main, M. L., Fan, D., Reddy, V. Y., Holmes, D. R., Gordon, N. T., Coggins, T. R.,&amp; Huber, K. C. (2016). Assessment of device-related thrombus and associated clinical outcomes with the WATCHMAN left atrial appendage closure device for embolic protection in patients with atrial fibrillation (from the PROTECT-AF Trial). </a:t>
            </a:r>
            <a:r>
              <a:rPr lang="en-US" i="1" dirty="0"/>
              <a:t>The American journal of cardiology</a:t>
            </a:r>
            <a:r>
              <a:rPr lang="en-US" dirty="0"/>
              <a:t>, </a:t>
            </a:r>
            <a:r>
              <a:rPr lang="en-US" i="1" dirty="0"/>
              <a:t>117</a:t>
            </a:r>
            <a:r>
              <a:rPr lang="en-US" dirty="0"/>
              <a:t>(7), 1127-1134.</a:t>
            </a:r>
          </a:p>
          <a:p>
            <a:pPr>
              <a:lnSpc>
                <a:spcPct val="150000"/>
              </a:lnSpc>
            </a:pPr>
            <a:r>
              <a:rPr lang="en-US" dirty="0"/>
              <a:t>WATCHMAN Left Atrial Appendage Closure Device. (2019). Retrieved from; </a:t>
            </a:r>
            <a:r>
              <a:rPr lang="en-US" u="sng" dirty="0">
                <a:hlinkClick r:id="rId3"/>
              </a:rPr>
              <a:t>https://www.watchman.com/en-us-hcp/home.html</a:t>
            </a:r>
            <a:endParaRPr lang="en-US" dirty="0"/>
          </a:p>
          <a:p>
            <a:pPr>
              <a:lnSpc>
                <a:spcPct val="150000"/>
              </a:lnSpc>
            </a:pPr>
            <a:endParaRPr lang="en-US" dirty="0"/>
          </a:p>
        </p:txBody>
      </p:sp>
    </p:spTree>
    <p:extLst>
      <p:ext uri="{BB962C8B-B14F-4D97-AF65-F5344CB8AC3E}">
        <p14:creationId xmlns:p14="http://schemas.microsoft.com/office/powerpoint/2010/main" xmlns="" val="1652716023"/>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Presentation on brainstorming">
  <a:themeElements>
    <a:clrScheme name="Green">
      <a:dk1>
        <a:sysClr val="windowText" lastClr="000000"/>
      </a:dk1>
      <a:lt1>
        <a:sysClr val="window" lastClr="FFFFFF"/>
      </a:lt1>
      <a:dk2>
        <a:srgbClr val="455F51"/>
      </a:dk2>
      <a:lt2>
        <a:srgbClr val="E3DED1"/>
      </a:lt2>
      <a:accent1>
        <a:srgbClr val="549E39"/>
      </a:accent1>
      <a:accent2>
        <a:srgbClr val="8AB833"/>
      </a:accent2>
      <a:accent3>
        <a:srgbClr val="C0CF3A"/>
      </a:accent3>
      <a:accent4>
        <a:srgbClr val="029676"/>
      </a:accent4>
      <a:accent5>
        <a:srgbClr val="4AB5C4"/>
      </a:accent5>
      <a:accent6>
        <a:srgbClr val="0989B1"/>
      </a:accent6>
      <a:hlink>
        <a:srgbClr val="6B9F25"/>
      </a:hlink>
      <a:folHlink>
        <a:srgbClr val="BA6906"/>
      </a:folHlink>
    </a:clrScheme>
    <a:fontScheme name="Century Gothic-Palatino Linotype">
      <a:majorFont>
        <a:latin typeface="Century Gothic"/>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Palatino Linotype"/>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spDef>
      <a:spPr/>
      <a:bodyPr rtlCol="0" anchor="ctr"/>
      <a:lstStyle>
        <a:defPPr algn="ctr">
          <a:defRPr/>
        </a:defPPr>
      </a:lstStyle>
      <a:style>
        <a:lnRef idx="1">
          <a:schemeClr val="accent3"/>
        </a:lnRef>
        <a:fillRef idx="2">
          <a:schemeClr val="accent3"/>
        </a:fillRef>
        <a:effectRef idx="1">
          <a:schemeClr val="accent3"/>
        </a:effectRef>
        <a:fontRef idx="minor">
          <a:schemeClr val="dk1"/>
        </a:fontRef>
      </a:style>
    </a:spDef>
    <a:lnDef>
      <a:spPr/>
      <a:bodyPr/>
      <a:lstStyle/>
      <a:style>
        <a:lnRef idx="1">
          <a:schemeClr val="accent1"/>
        </a:lnRef>
        <a:fillRef idx="0">
          <a:schemeClr val="accent1"/>
        </a:fillRef>
        <a:effectRef idx="0">
          <a:schemeClr val="accent1"/>
        </a:effectRef>
        <a:fontRef idx="minor">
          <a:schemeClr val="tx1"/>
        </a:fontRef>
      </a:style>
    </a:lnDef>
    <a:txDef>
      <a:spPr>
        <a:noFill/>
        <a:ln>
          <a:solidFill>
            <a:schemeClr val="bg2"/>
          </a:solidFill>
        </a:ln>
      </a:spPr>
      <a:bodyPr wrap="none" rtlCol="0">
        <a:spAutoFit/>
      </a:bodyPr>
      <a:lstStyle>
        <a:defPPr>
          <a:defRPr dirty="0" err="1" smtClean="0"/>
        </a:defPPr>
      </a:lstStyle>
    </a:txDef>
  </a:objectDefaults>
  <a:extraClrSchemeLst/>
  <a:extLst>
    <a:ext uri="{05A4C25C-085E-4340-85A3-A5531E510DB2}">
      <thm15:themeFamily xmlns:thm15="http://schemas.microsoft.com/office/thememl/2012/main" xmlns="" name="Business brainstorming presentation.potx" id="{DE77CA07-3D7A-4CF2-AF02-587F794CB3CB}" vid="{13C2A94F-C0A1-4622-B71C-29A3B00D5E0B}"/>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1132</TotalTime>
  <Words>980</Words>
  <Application>Microsoft Office PowerPoint</Application>
  <PresentationFormat>Custom</PresentationFormat>
  <Paragraphs>57</Paragraphs>
  <Slides>9</Slides>
  <Notes>9</Notes>
  <HiddenSlides>0</HiddenSlides>
  <MMClips>0</MMClips>
  <ScaleCrop>false</ScaleCrop>
  <HeadingPairs>
    <vt:vector size="4" baseType="variant">
      <vt:variant>
        <vt:lpstr>Theme</vt:lpstr>
      </vt:variant>
      <vt:variant>
        <vt:i4>1</vt:i4>
      </vt:variant>
      <vt:variant>
        <vt:lpstr>Slide Titles</vt:lpstr>
      </vt:variant>
      <vt:variant>
        <vt:i4>9</vt:i4>
      </vt:variant>
    </vt:vector>
  </HeadingPairs>
  <TitlesOfParts>
    <vt:vector size="10" baseType="lpstr">
      <vt:lpstr>Presentation on brainstorming</vt:lpstr>
      <vt:lpstr>WATCHMAN DEVICE</vt:lpstr>
      <vt:lpstr>INTRODUCTION</vt:lpstr>
      <vt:lpstr>MARKET CHANGES</vt:lpstr>
      <vt:lpstr>CHANGING CONSUMER OPTIONS FOR HEALTHCARE</vt:lpstr>
      <vt:lpstr>IMPACT ON MARKET CHANGES ON WATCHMAN DEVICE</vt:lpstr>
      <vt:lpstr>REALIZING RELEVANCE AND CUSTOMER ENGAGEMENT</vt:lpstr>
      <vt:lpstr>THE INFLUENCE OF TECHNOLIGICAL AND MEDICINE ADVANCEMENTS ON WATCHMAN DEVICE</vt:lpstr>
      <vt:lpstr>CONCLUSION</vt:lpstr>
      <vt:lpstr>References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How to Use This Template</dc:title>
  <dc:creator>omonso</dc:creator>
  <cp:lastModifiedBy>ADM</cp:lastModifiedBy>
  <cp:revision>131</cp:revision>
  <dcterms:created xsi:type="dcterms:W3CDTF">2018-11-16T01:49:47Z</dcterms:created>
  <dcterms:modified xsi:type="dcterms:W3CDTF">2019-11-18T11:11:43Z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0x010100AA3F7D94069FF64A86F7DFF56D60E3BE</vt:lpwstr>
  </property>
  <property fmtid="{D5CDD505-2E9C-101B-9397-08002B2CF9AE}" pid="3" name="Order">
    <vt:r8>74069100</vt:r8>
  </property>
  <property fmtid="{D5CDD505-2E9C-101B-9397-08002B2CF9AE}" pid="4" name="HiddenCategoryTags">
    <vt:lpwstr/>
  </property>
  <property fmtid="{D5CDD505-2E9C-101B-9397-08002B2CF9AE}" pid="5" name="InternalTags">
    <vt:lpwstr/>
  </property>
  <property fmtid="{D5CDD505-2E9C-101B-9397-08002B2CF9AE}" pid="6" name="FeatureTags">
    <vt:lpwstr/>
  </property>
  <property fmtid="{D5CDD505-2E9C-101B-9397-08002B2CF9AE}" pid="7" name="LocalizationTags">
    <vt:lpwstr/>
  </property>
  <property fmtid="{D5CDD505-2E9C-101B-9397-08002B2CF9AE}" pid="8" name="CategoryTags">
    <vt:lpwstr/>
  </property>
  <property fmtid="{D5CDD505-2E9C-101B-9397-08002B2CF9AE}" pid="9" name="Applications">
    <vt:lpwstr/>
  </property>
  <property fmtid="{D5CDD505-2E9C-101B-9397-08002B2CF9AE}" pid="10" name="CampaignTags">
    <vt:lpwstr/>
  </property>
  <property fmtid="{D5CDD505-2E9C-101B-9397-08002B2CF9AE}" pid="11" name="ScenarioTags">
    <vt:lpwstr/>
  </property>
</Properties>
</file>